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67" r:id="rId5"/>
    <p:sldId id="260" r:id="rId6"/>
    <p:sldId id="259" r:id="rId7"/>
    <p:sldId id="261" r:id="rId8"/>
    <p:sldId id="499" r:id="rId9"/>
    <p:sldId id="265" r:id="rId10"/>
    <p:sldId id="546" r:id="rId11"/>
    <p:sldId id="547" r:id="rId12"/>
    <p:sldId id="266" r:id="rId13"/>
    <p:sldId id="545" r:id="rId14"/>
    <p:sldId id="552" r:id="rId15"/>
    <p:sldId id="553" r:id="rId16"/>
    <p:sldId id="264" r:id="rId17"/>
    <p:sldId id="263" r:id="rId18"/>
    <p:sldId id="262" r:id="rId19"/>
    <p:sldId id="575" r:id="rId20"/>
    <p:sldId id="559" r:id="rId21"/>
    <p:sldId id="538" r:id="rId22"/>
    <p:sldId id="561" r:id="rId23"/>
    <p:sldId id="539" r:id="rId24"/>
    <p:sldId id="562" r:id="rId25"/>
    <p:sldId id="540" r:id="rId26"/>
    <p:sldId id="541" r:id="rId27"/>
    <p:sldId id="563" r:id="rId28"/>
    <p:sldId id="544" r:id="rId29"/>
    <p:sldId id="564" r:id="rId30"/>
    <p:sldId id="560" r:id="rId31"/>
    <p:sldId id="542" r:id="rId32"/>
    <p:sldId id="543" r:id="rId33"/>
    <p:sldId id="565" r:id="rId34"/>
    <p:sldId id="566" r:id="rId35"/>
    <p:sldId id="570" r:id="rId36"/>
    <p:sldId id="571" r:id="rId37"/>
    <p:sldId id="550" r:id="rId38"/>
    <p:sldId id="567" r:id="rId39"/>
    <p:sldId id="573" r:id="rId40"/>
    <p:sldId id="551" r:id="rId41"/>
    <p:sldId id="568" r:id="rId42"/>
    <p:sldId id="549" r:id="rId43"/>
    <p:sldId id="548" r:id="rId44"/>
    <p:sldId id="558" r:id="rId45"/>
    <p:sldId id="572" r:id="rId46"/>
    <p:sldId id="554" r:id="rId47"/>
    <p:sldId id="574" r:id="rId48"/>
    <p:sldId id="555" r:id="rId49"/>
    <p:sldId id="569" r:id="rId50"/>
    <p:sldId id="556" r:id="rId51"/>
    <p:sldId id="557" r:id="rId52"/>
    <p:sldId id="537" r:id="rId53"/>
    <p:sldId id="49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8B3495-30FE-4D07-8E23-B118821E253E}">
          <p14:sldIdLst>
            <p14:sldId id="256"/>
            <p14:sldId id="257"/>
          </p14:sldIdLst>
        </p14:section>
        <p14:section name="Setup and preliminaries" id="{0CC22CF6-641A-419C-9114-0AADF73E3EDF}">
          <p14:sldIdLst>
            <p14:sldId id="258"/>
            <p14:sldId id="267"/>
            <p14:sldId id="260"/>
            <p14:sldId id="259"/>
            <p14:sldId id="261"/>
            <p14:sldId id="499"/>
            <p14:sldId id="265"/>
            <p14:sldId id="546"/>
            <p14:sldId id="547"/>
            <p14:sldId id="266"/>
            <p14:sldId id="545"/>
            <p14:sldId id="552"/>
            <p14:sldId id="553"/>
          </p14:sldIdLst>
        </p14:section>
        <p14:section name="Numerical modes and shapes" id="{33F6700C-99A5-429E-8FFE-0C12703BEBFB}">
          <p14:sldIdLst>
            <p14:sldId id="264"/>
            <p14:sldId id="263"/>
            <p14:sldId id="262"/>
            <p14:sldId id="575"/>
          </p14:sldIdLst>
        </p14:section>
        <p14:section name="Experimental FRFs" id="{DAC75B33-FF4B-47F6-A0ED-368D36B7B99C}">
          <p14:sldIdLst>
            <p14:sldId id="559"/>
            <p14:sldId id="538"/>
            <p14:sldId id="561"/>
            <p14:sldId id="539"/>
            <p14:sldId id="562"/>
            <p14:sldId id="540"/>
            <p14:sldId id="541"/>
            <p14:sldId id="563"/>
            <p14:sldId id="544"/>
            <p14:sldId id="564"/>
            <p14:sldId id="560"/>
            <p14:sldId id="542"/>
            <p14:sldId id="543"/>
            <p14:sldId id="565"/>
            <p14:sldId id="566"/>
          </p14:sldIdLst>
        </p14:section>
        <p14:section name="Experimental modes and shapes" id="{E47FECF5-99CC-41E7-A57B-3A979EFF8A5C}">
          <p14:sldIdLst>
            <p14:sldId id="570"/>
            <p14:sldId id="571"/>
            <p14:sldId id="550"/>
            <p14:sldId id="567"/>
            <p14:sldId id="573"/>
            <p14:sldId id="551"/>
            <p14:sldId id="568"/>
            <p14:sldId id="549"/>
            <p14:sldId id="548"/>
            <p14:sldId id="558"/>
            <p14:sldId id="572"/>
            <p14:sldId id="554"/>
            <p14:sldId id="574"/>
            <p14:sldId id="555"/>
            <p14:sldId id="569"/>
            <p14:sldId id="556"/>
            <p14:sldId id="557"/>
          </p14:sldIdLst>
        </p14:section>
        <p14:section name="Additional Information" id="{7AE497E7-8251-4C48-A150-3A0DE5EA4F43}">
          <p14:sldIdLst>
            <p14:sldId id="537"/>
            <p14:sldId id="4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2A4E1D-19D8-4189-94F7-2B1917B9AB8A}" v="1195" dt="2020-02-25T19:57:08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4416" autoAdjust="0"/>
  </p:normalViewPr>
  <p:slideViewPr>
    <p:cSldViewPr snapToGrid="0">
      <p:cViewPr>
        <p:scale>
          <a:sx n="75" d="100"/>
          <a:sy n="75" d="100"/>
        </p:scale>
        <p:origin x="214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al Sharqi" userId="d561ffde75f42bc1" providerId="LiveId" clId="{DF2A4E1D-19D8-4189-94F7-2B1917B9AB8A}"/>
    <pc:docChg chg="undo redo custSel mod addSld delSld modSld sldOrd addSection modSection">
      <pc:chgData name="Bilal Sharqi" userId="d561ffde75f42bc1" providerId="LiveId" clId="{DF2A4E1D-19D8-4189-94F7-2B1917B9AB8A}" dt="2020-02-25T20:26:37.975" v="9788" actId="20577"/>
      <pc:docMkLst>
        <pc:docMk/>
      </pc:docMkLst>
      <pc:sldChg chg="modSp">
        <pc:chgData name="Bilal Sharqi" userId="d561ffde75f42bc1" providerId="LiveId" clId="{DF2A4E1D-19D8-4189-94F7-2B1917B9AB8A}" dt="2020-02-24T00:56:52.395" v="2401" actId="20577"/>
        <pc:sldMkLst>
          <pc:docMk/>
          <pc:sldMk cId="4107153968" sldId="256"/>
        </pc:sldMkLst>
        <pc:spChg chg="mod">
          <ac:chgData name="Bilal Sharqi" userId="d561ffde75f42bc1" providerId="LiveId" clId="{DF2A4E1D-19D8-4189-94F7-2B1917B9AB8A}" dt="2020-02-24T00:56:52.395" v="2401" actId="20577"/>
          <ac:spMkLst>
            <pc:docMk/>
            <pc:sldMk cId="4107153968" sldId="256"/>
            <ac:spMk id="3" creationId="{E2BC19BC-97A1-473F-8289-9D6FF6E24483}"/>
          </ac:spMkLst>
        </pc:spChg>
      </pc:sldChg>
      <pc:sldChg chg="modSp">
        <pc:chgData name="Bilal Sharqi" userId="d561ffde75f42bc1" providerId="LiveId" clId="{DF2A4E1D-19D8-4189-94F7-2B1917B9AB8A}" dt="2020-02-25T19:51:15.586" v="9655" actId="5793"/>
        <pc:sldMkLst>
          <pc:docMk/>
          <pc:sldMk cId="48712858" sldId="257"/>
        </pc:sldMkLst>
        <pc:spChg chg="mod">
          <ac:chgData name="Bilal Sharqi" userId="d561ffde75f42bc1" providerId="LiveId" clId="{DF2A4E1D-19D8-4189-94F7-2B1917B9AB8A}" dt="2020-02-25T19:51:15.586" v="9655" actId="5793"/>
          <ac:spMkLst>
            <pc:docMk/>
            <pc:sldMk cId="48712858" sldId="257"/>
            <ac:spMk id="3" creationId="{5CC323A2-C700-4680-9AE7-ADFC417909F3}"/>
          </ac:spMkLst>
        </pc:spChg>
      </pc:sldChg>
      <pc:sldChg chg="addSp delSp modSp add modAnim">
        <pc:chgData name="Bilal Sharqi" userId="d561ffde75f42bc1" providerId="LiveId" clId="{DF2A4E1D-19D8-4189-94F7-2B1917B9AB8A}" dt="2020-02-22T00:10:23.059" v="1843"/>
        <pc:sldMkLst>
          <pc:docMk/>
          <pc:sldMk cId="3630843389" sldId="258"/>
        </pc:sldMkLst>
        <pc:spChg chg="mod">
          <ac:chgData name="Bilal Sharqi" userId="d561ffde75f42bc1" providerId="LiveId" clId="{DF2A4E1D-19D8-4189-94F7-2B1917B9AB8A}" dt="2020-02-21T23:52:13.814" v="1614" actId="14100"/>
          <ac:spMkLst>
            <pc:docMk/>
            <pc:sldMk cId="3630843389" sldId="258"/>
            <ac:spMk id="2" creationId="{857C2272-0D28-4939-81BB-6BA1E48D5BD1}"/>
          </ac:spMkLst>
        </pc:spChg>
        <pc:spChg chg="del">
          <ac:chgData name="Bilal Sharqi" userId="d561ffde75f42bc1" providerId="LiveId" clId="{DF2A4E1D-19D8-4189-94F7-2B1917B9AB8A}" dt="2020-02-21T23:16:04.350" v="1467" actId="478"/>
          <ac:spMkLst>
            <pc:docMk/>
            <pc:sldMk cId="3630843389" sldId="258"/>
            <ac:spMk id="3" creationId="{8BE88734-79AB-4AC9-AE0C-DB1E6FC7484C}"/>
          </ac:spMkLst>
        </pc:spChg>
        <pc:spChg chg="add mod">
          <ac:chgData name="Bilal Sharqi" userId="d561ffde75f42bc1" providerId="LiveId" clId="{DF2A4E1D-19D8-4189-94F7-2B1917B9AB8A}" dt="2020-02-22T00:09:44.689" v="1836" actId="6549"/>
          <ac:spMkLst>
            <pc:docMk/>
            <pc:sldMk cId="3630843389" sldId="258"/>
            <ac:spMk id="8" creationId="{23CC6DA3-6E86-4531-B687-6F4A06BAC478}"/>
          </ac:spMkLst>
        </pc:spChg>
        <pc:spChg chg="add mod">
          <ac:chgData name="Bilal Sharqi" userId="d561ffde75f42bc1" providerId="LiveId" clId="{DF2A4E1D-19D8-4189-94F7-2B1917B9AB8A}" dt="2020-02-22T00:10:07.559" v="1841" actId="1076"/>
          <ac:spMkLst>
            <pc:docMk/>
            <pc:sldMk cId="3630843389" sldId="258"/>
            <ac:spMk id="9" creationId="{1B02FF59-5850-47FD-A033-208D70E37FAA}"/>
          </ac:spMkLst>
        </pc:spChg>
        <pc:graphicFrameChg chg="add mod modGraphic">
          <ac:chgData name="Bilal Sharqi" userId="d561ffde75f42bc1" providerId="LiveId" clId="{DF2A4E1D-19D8-4189-94F7-2B1917B9AB8A}" dt="2020-02-21T23:54:53.568" v="1636" actId="1076"/>
          <ac:graphicFrameMkLst>
            <pc:docMk/>
            <pc:sldMk cId="3630843389" sldId="258"/>
            <ac:graphicFrameMk id="5" creationId="{A63B0428-D8EF-4B79-9797-30A18686BF31}"/>
          </ac:graphicFrameMkLst>
        </pc:graphicFrameChg>
        <pc:picChg chg="add del">
          <ac:chgData name="Bilal Sharqi" userId="d561ffde75f42bc1" providerId="LiveId" clId="{DF2A4E1D-19D8-4189-94F7-2B1917B9AB8A}" dt="2020-02-21T23:51:34.578" v="1607" actId="478"/>
          <ac:picMkLst>
            <pc:docMk/>
            <pc:sldMk cId="3630843389" sldId="258"/>
            <ac:picMk id="4" creationId="{5224F364-DDB9-4EFE-AB0B-15702C01D724}"/>
          </ac:picMkLst>
        </pc:picChg>
        <pc:picChg chg="add mod">
          <ac:chgData name="Bilal Sharqi" userId="d561ffde75f42bc1" providerId="LiveId" clId="{DF2A4E1D-19D8-4189-94F7-2B1917B9AB8A}" dt="2020-02-21T23:53:49.088" v="1631" actId="14100"/>
          <ac:picMkLst>
            <pc:docMk/>
            <pc:sldMk cId="3630843389" sldId="258"/>
            <ac:picMk id="6" creationId="{1C544E84-35ED-42D9-8E10-489488BF42FA}"/>
          </ac:picMkLst>
        </pc:picChg>
        <pc:picChg chg="add mod">
          <ac:chgData name="Bilal Sharqi" userId="d561ffde75f42bc1" providerId="LiveId" clId="{DF2A4E1D-19D8-4189-94F7-2B1917B9AB8A}" dt="2020-02-21T23:54:07.505" v="1633" actId="14100"/>
          <ac:picMkLst>
            <pc:docMk/>
            <pc:sldMk cId="3630843389" sldId="258"/>
            <ac:picMk id="7" creationId="{DDAA9337-70FE-4601-BF94-C3D46F027B1B}"/>
          </ac:picMkLst>
        </pc:picChg>
      </pc:sldChg>
      <pc:sldChg chg="addSp delSp modSp add modNotesTx">
        <pc:chgData name="Bilal Sharqi" userId="d561ffde75f42bc1" providerId="LiveId" clId="{DF2A4E1D-19D8-4189-94F7-2B1917B9AB8A}" dt="2020-02-24T18:28:47.493" v="7917" actId="14100"/>
        <pc:sldMkLst>
          <pc:docMk/>
          <pc:sldMk cId="774313331" sldId="259"/>
        </pc:sldMkLst>
        <pc:spChg chg="mod">
          <ac:chgData name="Bilal Sharqi" userId="d561ffde75f42bc1" providerId="LiveId" clId="{DF2A4E1D-19D8-4189-94F7-2B1917B9AB8A}" dt="2020-02-21T17:00:48.170" v="65" actId="20577"/>
          <ac:spMkLst>
            <pc:docMk/>
            <pc:sldMk cId="774313331" sldId="259"/>
            <ac:spMk id="2" creationId="{9F197AE8-B7DB-4E0F-90C6-7DD2957422D4}"/>
          </ac:spMkLst>
        </pc:spChg>
        <pc:spChg chg="del">
          <ac:chgData name="Bilal Sharqi" userId="d561ffde75f42bc1" providerId="LiveId" clId="{DF2A4E1D-19D8-4189-94F7-2B1917B9AB8A}" dt="2020-02-21T17:00:52.676" v="66" actId="478"/>
          <ac:spMkLst>
            <pc:docMk/>
            <pc:sldMk cId="774313331" sldId="259"/>
            <ac:spMk id="3" creationId="{41937706-EFCD-414E-B8A5-DE20C4C150D3}"/>
          </ac:spMkLst>
        </pc:spChg>
        <pc:spChg chg="add mod">
          <ac:chgData name="Bilal Sharqi" userId="d561ffde75f42bc1" providerId="LiveId" clId="{DF2A4E1D-19D8-4189-94F7-2B1917B9AB8A}" dt="2020-02-24T02:56:54.693" v="6972" actId="1076"/>
          <ac:spMkLst>
            <pc:docMk/>
            <pc:sldMk cId="774313331" sldId="259"/>
            <ac:spMk id="3" creationId="{4FF38F79-AAF7-4918-BF78-976738ED40EC}"/>
          </ac:spMkLst>
        </pc:spChg>
        <pc:spChg chg="add mod ord">
          <ac:chgData name="Bilal Sharqi" userId="d561ffde75f42bc1" providerId="LiveId" clId="{DF2A4E1D-19D8-4189-94F7-2B1917B9AB8A}" dt="2020-02-21T17:22:13.733" v="164" actId="20577"/>
          <ac:spMkLst>
            <pc:docMk/>
            <pc:sldMk cId="774313331" sldId="259"/>
            <ac:spMk id="7" creationId="{A0DB4ABA-5201-41A4-974A-7B2C219BCC76}"/>
          </ac:spMkLst>
        </pc:spChg>
        <pc:spChg chg="add mod ord">
          <ac:chgData name="Bilal Sharqi" userId="d561ffde75f42bc1" providerId="LiveId" clId="{DF2A4E1D-19D8-4189-94F7-2B1917B9AB8A}" dt="2020-02-21T17:22:31.029" v="178" actId="1076"/>
          <ac:spMkLst>
            <pc:docMk/>
            <pc:sldMk cId="774313331" sldId="259"/>
            <ac:spMk id="8" creationId="{AA8A86A9-4071-485B-8B8A-EBCD9365DD88}"/>
          </ac:spMkLst>
        </pc:spChg>
        <pc:spChg chg="add mod">
          <ac:chgData name="Bilal Sharqi" userId="d561ffde75f42bc1" providerId="LiveId" clId="{DF2A4E1D-19D8-4189-94F7-2B1917B9AB8A}" dt="2020-02-21T17:22:12.163" v="163" actId="14100"/>
          <ac:spMkLst>
            <pc:docMk/>
            <pc:sldMk cId="774313331" sldId="259"/>
            <ac:spMk id="10" creationId="{772F61D0-789B-4A3F-ADFA-D711FC62FBD5}"/>
          </ac:spMkLst>
        </pc:spChg>
        <pc:spChg chg="add mod">
          <ac:chgData name="Bilal Sharqi" userId="d561ffde75f42bc1" providerId="LiveId" clId="{DF2A4E1D-19D8-4189-94F7-2B1917B9AB8A}" dt="2020-02-24T18:28:47.493" v="7917" actId="14100"/>
          <ac:spMkLst>
            <pc:docMk/>
            <pc:sldMk cId="774313331" sldId="259"/>
            <ac:spMk id="11" creationId="{6835D660-702B-43BF-9894-9AD27D4C4AF2}"/>
          </ac:spMkLst>
        </pc:spChg>
        <pc:graphicFrameChg chg="add mod modGraphic">
          <ac:chgData name="Bilal Sharqi" userId="d561ffde75f42bc1" providerId="LiveId" clId="{DF2A4E1D-19D8-4189-94F7-2B1917B9AB8A}" dt="2020-02-24T02:37:47.055" v="5941" actId="1076"/>
          <ac:graphicFrameMkLst>
            <pc:docMk/>
            <pc:sldMk cId="774313331" sldId="259"/>
            <ac:graphicFrameMk id="4" creationId="{217B5B85-F33F-4BCD-9AC6-8842BB1E40E5}"/>
          </ac:graphicFrameMkLst>
        </pc:graphicFrameChg>
        <pc:picChg chg="add mod modCrop">
          <ac:chgData name="Bilal Sharqi" userId="d561ffde75f42bc1" providerId="LiveId" clId="{DF2A4E1D-19D8-4189-94F7-2B1917B9AB8A}" dt="2020-02-21T17:21:19.056" v="130" actId="14100"/>
          <ac:picMkLst>
            <pc:docMk/>
            <pc:sldMk cId="774313331" sldId="259"/>
            <ac:picMk id="5" creationId="{33D80D58-5842-4F18-8F87-B10416B3CC7A}"/>
          </ac:picMkLst>
        </pc:picChg>
        <pc:picChg chg="add mod">
          <ac:chgData name="Bilal Sharqi" userId="d561ffde75f42bc1" providerId="LiveId" clId="{DF2A4E1D-19D8-4189-94F7-2B1917B9AB8A}" dt="2020-02-21T17:13:23.999" v="86" actId="1076"/>
          <ac:picMkLst>
            <pc:docMk/>
            <pc:sldMk cId="774313331" sldId="259"/>
            <ac:picMk id="6" creationId="{B51C6ADC-303C-417C-B09E-559692C6AA37}"/>
          </ac:picMkLst>
        </pc:picChg>
        <pc:picChg chg="add mod">
          <ac:chgData name="Bilal Sharqi" userId="d561ffde75f42bc1" providerId="LiveId" clId="{DF2A4E1D-19D8-4189-94F7-2B1917B9AB8A}" dt="2020-02-21T17:20:49.596" v="123" actId="14100"/>
          <ac:picMkLst>
            <pc:docMk/>
            <pc:sldMk cId="774313331" sldId="259"/>
            <ac:picMk id="9" creationId="{00D4B208-C029-43BC-9B36-A9F861648355}"/>
          </ac:picMkLst>
        </pc:picChg>
        <pc:cxnChg chg="add mod">
          <ac:chgData name="Bilal Sharqi" userId="d561ffde75f42bc1" providerId="LiveId" clId="{DF2A4E1D-19D8-4189-94F7-2B1917B9AB8A}" dt="2020-02-24T18:28:47.493" v="7917" actId="14100"/>
          <ac:cxnSpMkLst>
            <pc:docMk/>
            <pc:sldMk cId="774313331" sldId="259"/>
            <ac:cxnSpMk id="13" creationId="{215A2A39-61D2-4DBA-A9FC-56FF7DAF71B9}"/>
          </ac:cxnSpMkLst>
        </pc:cxnChg>
      </pc:sldChg>
      <pc:sldChg chg="addSp delSp modSp add modAnim modNotesTx">
        <pc:chgData name="Bilal Sharqi" userId="d561ffde75f42bc1" providerId="LiveId" clId="{DF2A4E1D-19D8-4189-94F7-2B1917B9AB8A}" dt="2020-02-24T18:26:32.458" v="7872"/>
        <pc:sldMkLst>
          <pc:docMk/>
          <pc:sldMk cId="721323534" sldId="260"/>
        </pc:sldMkLst>
        <pc:spChg chg="mod">
          <ac:chgData name="Bilal Sharqi" userId="d561ffde75f42bc1" providerId="LiveId" clId="{DF2A4E1D-19D8-4189-94F7-2B1917B9AB8A}" dt="2020-02-21T21:32:10.118" v="478" actId="20577"/>
          <ac:spMkLst>
            <pc:docMk/>
            <pc:sldMk cId="721323534" sldId="260"/>
            <ac:spMk id="2" creationId="{1E5B72EC-ED80-4CB2-BEFD-1D8CEF80B4E2}"/>
          </ac:spMkLst>
        </pc:spChg>
        <pc:spChg chg="del">
          <ac:chgData name="Bilal Sharqi" userId="d561ffde75f42bc1" providerId="LiveId" clId="{DF2A4E1D-19D8-4189-94F7-2B1917B9AB8A}" dt="2020-02-21T21:32:13.793" v="479" actId="478"/>
          <ac:spMkLst>
            <pc:docMk/>
            <pc:sldMk cId="721323534" sldId="260"/>
            <ac:spMk id="3" creationId="{1407A45C-3F8E-4409-AB52-3616537D567D}"/>
          </ac:spMkLst>
        </pc:spChg>
        <pc:spChg chg="add mod">
          <ac:chgData name="Bilal Sharqi" userId="d561ffde75f42bc1" providerId="LiveId" clId="{DF2A4E1D-19D8-4189-94F7-2B1917B9AB8A}" dt="2020-02-24T18:26:17.333" v="7870" actId="20577"/>
          <ac:spMkLst>
            <pc:docMk/>
            <pc:sldMk cId="721323534" sldId="260"/>
            <ac:spMk id="3" creationId="{2B42A422-CCA7-4475-A242-51DE8401281B}"/>
          </ac:spMkLst>
        </pc:spChg>
        <pc:picChg chg="add mod">
          <ac:chgData name="Bilal Sharqi" userId="d561ffde75f42bc1" providerId="LiveId" clId="{DF2A4E1D-19D8-4189-94F7-2B1917B9AB8A}" dt="2020-02-21T21:55:13.562" v="481" actId="1076"/>
          <ac:picMkLst>
            <pc:docMk/>
            <pc:sldMk cId="721323534" sldId="260"/>
            <ac:picMk id="4" creationId="{73881365-596E-401D-8CE9-5CB85D8C086B}"/>
          </ac:picMkLst>
        </pc:picChg>
        <pc:picChg chg="add mod modCrop">
          <ac:chgData name="Bilal Sharqi" userId="d561ffde75f42bc1" providerId="LiveId" clId="{DF2A4E1D-19D8-4189-94F7-2B1917B9AB8A}" dt="2020-02-21T21:57:05.208" v="488" actId="14100"/>
          <ac:picMkLst>
            <pc:docMk/>
            <pc:sldMk cId="721323534" sldId="260"/>
            <ac:picMk id="5" creationId="{84155ACB-224D-48B7-BBDE-6E1425DA60FC}"/>
          </ac:picMkLst>
        </pc:picChg>
      </pc:sldChg>
      <pc:sldChg chg="addSp delSp modSp add del">
        <pc:chgData name="Bilal Sharqi" userId="d561ffde75f42bc1" providerId="LiveId" clId="{DF2A4E1D-19D8-4189-94F7-2B1917B9AB8A}" dt="2020-02-24T17:29:04.070" v="7634" actId="2696"/>
        <pc:sldMkLst>
          <pc:docMk/>
          <pc:sldMk cId="3691178556" sldId="261"/>
        </pc:sldMkLst>
        <pc:spChg chg="mod">
          <ac:chgData name="Bilal Sharqi" userId="d561ffde75f42bc1" providerId="LiveId" clId="{DF2A4E1D-19D8-4189-94F7-2B1917B9AB8A}" dt="2020-02-21T22:37:05.289" v="1123" actId="20577"/>
          <ac:spMkLst>
            <pc:docMk/>
            <pc:sldMk cId="3691178556" sldId="261"/>
            <ac:spMk id="2" creationId="{D8EE7363-5889-4B4D-85E6-50C1AFAEC3D7}"/>
          </ac:spMkLst>
        </pc:spChg>
        <pc:spChg chg="del">
          <ac:chgData name="Bilal Sharqi" userId="d561ffde75f42bc1" providerId="LiveId" clId="{DF2A4E1D-19D8-4189-94F7-2B1917B9AB8A}" dt="2020-02-21T22:37:09.641" v="1124" actId="478"/>
          <ac:spMkLst>
            <pc:docMk/>
            <pc:sldMk cId="3691178556" sldId="261"/>
            <ac:spMk id="3" creationId="{82F1F764-4823-4CA8-B57A-35A933511081}"/>
          </ac:spMkLst>
        </pc:spChg>
        <pc:picChg chg="add mod modCrop">
          <ac:chgData name="Bilal Sharqi" userId="d561ffde75f42bc1" providerId="LiveId" clId="{DF2A4E1D-19D8-4189-94F7-2B1917B9AB8A}" dt="2020-02-21T22:37:28.798" v="1130" actId="1076"/>
          <ac:picMkLst>
            <pc:docMk/>
            <pc:sldMk cId="3691178556" sldId="261"/>
            <ac:picMk id="4" creationId="{78E86481-F3F3-4DED-A20B-4FF663F945C3}"/>
          </ac:picMkLst>
        </pc:picChg>
      </pc:sldChg>
      <pc:sldChg chg="addSp delSp modSp add mod setBg">
        <pc:chgData name="Bilal Sharqi" userId="d561ffde75f42bc1" providerId="LiveId" clId="{DF2A4E1D-19D8-4189-94F7-2B1917B9AB8A}" dt="2020-02-25T16:20:40.384" v="8547" actId="26606"/>
        <pc:sldMkLst>
          <pc:docMk/>
          <pc:sldMk cId="3994565098" sldId="261"/>
        </pc:sldMkLst>
        <pc:spChg chg="mod">
          <ac:chgData name="Bilal Sharqi" userId="d561ffde75f42bc1" providerId="LiveId" clId="{DF2A4E1D-19D8-4189-94F7-2B1917B9AB8A}" dt="2020-02-25T16:20:40.384" v="8547" actId="26606"/>
          <ac:spMkLst>
            <pc:docMk/>
            <pc:sldMk cId="3994565098" sldId="261"/>
            <ac:spMk id="2" creationId="{D8EE7363-5889-4B4D-85E6-50C1AFAEC3D7}"/>
          </ac:spMkLst>
        </pc:spChg>
        <pc:spChg chg="add">
          <ac:chgData name="Bilal Sharqi" userId="d561ffde75f42bc1" providerId="LiveId" clId="{DF2A4E1D-19D8-4189-94F7-2B1917B9AB8A}" dt="2020-02-25T16:20:40.384" v="8547" actId="26606"/>
          <ac:spMkLst>
            <pc:docMk/>
            <pc:sldMk cId="3994565098" sldId="261"/>
            <ac:spMk id="6" creationId="{A4AC5506-6312-4701-8D3C-40187889A947}"/>
          </ac:spMkLst>
        </pc:spChg>
        <pc:spChg chg="add del">
          <ac:chgData name="Bilal Sharqi" userId="d561ffde75f42bc1" providerId="LiveId" clId="{DF2A4E1D-19D8-4189-94F7-2B1917B9AB8A}" dt="2020-02-25T16:20:35.514" v="8544" actId="26606"/>
          <ac:spMkLst>
            <pc:docMk/>
            <pc:sldMk cId="3994565098" sldId="261"/>
            <ac:spMk id="9" creationId="{6753252F-4873-4F63-801D-CC719279A7D5}"/>
          </ac:spMkLst>
        </pc:spChg>
        <pc:spChg chg="add del">
          <ac:chgData name="Bilal Sharqi" userId="d561ffde75f42bc1" providerId="LiveId" clId="{DF2A4E1D-19D8-4189-94F7-2B1917B9AB8A}" dt="2020-02-25T16:20:35.514" v="8544" actId="26606"/>
          <ac:spMkLst>
            <pc:docMk/>
            <pc:sldMk cId="3994565098" sldId="261"/>
            <ac:spMk id="11" creationId="{047C8CCB-F95D-4249-92DD-651249D3535A}"/>
          </ac:spMkLst>
        </pc:spChg>
        <pc:spChg chg="add del">
          <ac:chgData name="Bilal Sharqi" userId="d561ffde75f42bc1" providerId="LiveId" clId="{DF2A4E1D-19D8-4189-94F7-2B1917B9AB8A}" dt="2020-02-25T16:20:38.704" v="8546" actId="26606"/>
          <ac:spMkLst>
            <pc:docMk/>
            <pc:sldMk cId="3994565098" sldId="261"/>
            <ac:spMk id="13" creationId="{A4AC5506-6312-4701-8D3C-40187889A947}"/>
          </ac:spMkLst>
        </pc:spChg>
        <pc:picChg chg="mod">
          <ac:chgData name="Bilal Sharqi" userId="d561ffde75f42bc1" providerId="LiveId" clId="{DF2A4E1D-19D8-4189-94F7-2B1917B9AB8A}" dt="2020-02-25T16:20:40.384" v="8547" actId="26606"/>
          <ac:picMkLst>
            <pc:docMk/>
            <pc:sldMk cId="3994565098" sldId="261"/>
            <ac:picMk id="4" creationId="{78E86481-F3F3-4DED-A20B-4FF663F945C3}"/>
          </ac:picMkLst>
        </pc:picChg>
      </pc:sldChg>
      <pc:sldChg chg="addSp delSp modSp add">
        <pc:chgData name="Bilal Sharqi" userId="d561ffde75f42bc1" providerId="LiveId" clId="{DF2A4E1D-19D8-4189-94F7-2B1917B9AB8A}" dt="2020-02-21T22:52:12.015" v="1179" actId="14100"/>
        <pc:sldMkLst>
          <pc:docMk/>
          <pc:sldMk cId="3116486270" sldId="262"/>
        </pc:sldMkLst>
        <pc:spChg chg="mod">
          <ac:chgData name="Bilal Sharqi" userId="d561ffde75f42bc1" providerId="LiveId" clId="{DF2A4E1D-19D8-4189-94F7-2B1917B9AB8A}" dt="2020-02-21T22:47:32.674" v="1176" actId="6549"/>
          <ac:spMkLst>
            <pc:docMk/>
            <pc:sldMk cId="3116486270" sldId="262"/>
            <ac:spMk id="2" creationId="{B4926905-8F24-47C1-8A31-C34D36B9BBA2}"/>
          </ac:spMkLst>
        </pc:spChg>
        <pc:spChg chg="del">
          <ac:chgData name="Bilal Sharqi" userId="d561ffde75f42bc1" providerId="LiveId" clId="{DF2A4E1D-19D8-4189-94F7-2B1917B9AB8A}" dt="2020-02-21T22:44:56.097" v="1137" actId="478"/>
          <ac:spMkLst>
            <pc:docMk/>
            <pc:sldMk cId="3116486270" sldId="262"/>
            <ac:spMk id="3" creationId="{3D3F096F-96A8-4839-AC74-B061EA91A1D3}"/>
          </ac:spMkLst>
        </pc:spChg>
        <pc:spChg chg="add mod">
          <ac:chgData name="Bilal Sharqi" userId="d561ffde75f42bc1" providerId="LiveId" clId="{DF2A4E1D-19D8-4189-94F7-2B1917B9AB8A}" dt="2020-02-21T22:46:07.413" v="1149" actId="1076"/>
          <ac:spMkLst>
            <pc:docMk/>
            <pc:sldMk cId="3116486270" sldId="262"/>
            <ac:spMk id="40" creationId="{22B64BBB-B30A-49B1-9510-7FDF4C5E0D91}"/>
          </ac:spMkLst>
        </pc:spChg>
        <pc:spChg chg="add mod">
          <ac:chgData name="Bilal Sharqi" userId="d561ffde75f42bc1" providerId="LiveId" clId="{DF2A4E1D-19D8-4189-94F7-2B1917B9AB8A}" dt="2020-02-21T22:46:07.413" v="1149" actId="1076"/>
          <ac:spMkLst>
            <pc:docMk/>
            <pc:sldMk cId="3116486270" sldId="262"/>
            <ac:spMk id="41" creationId="{C54C12E3-E2BA-4082-8CA0-473E9B2AB88E}"/>
          </ac:spMkLst>
        </pc:spChg>
        <pc:grpChg chg="add mod">
          <ac:chgData name="Bilal Sharqi" userId="d561ffde75f42bc1" providerId="LiveId" clId="{DF2A4E1D-19D8-4189-94F7-2B1917B9AB8A}" dt="2020-02-21T22:45:58.252" v="1147" actId="1076"/>
          <ac:grpSpMkLst>
            <pc:docMk/>
            <pc:sldMk cId="3116486270" sldId="262"/>
            <ac:grpSpMk id="4" creationId="{142EB89D-D70A-4865-B0EB-063A00EC1C35}"/>
          </ac:grpSpMkLst>
        </pc:grpChg>
        <pc:grpChg chg="add mod">
          <ac:chgData name="Bilal Sharqi" userId="d561ffde75f42bc1" providerId="LiveId" clId="{DF2A4E1D-19D8-4189-94F7-2B1917B9AB8A}" dt="2020-02-21T22:52:12.015" v="1179" actId="14100"/>
          <ac:grpSpMkLst>
            <pc:docMk/>
            <pc:sldMk cId="3116486270" sldId="262"/>
            <ac:grpSpMk id="24" creationId="{E521E37B-4EE6-4AEB-8229-C1020481D0BC}"/>
          </ac:grpSpMkLst>
        </pc:grpChg>
        <pc:cxnChg chg="add mod">
          <ac:chgData name="Bilal Sharqi" userId="d561ffde75f42bc1" providerId="LiveId" clId="{DF2A4E1D-19D8-4189-94F7-2B1917B9AB8A}" dt="2020-02-21T22:45:31.151" v="1143" actId="1076"/>
          <ac:cxnSpMkLst>
            <pc:docMk/>
            <pc:sldMk cId="3116486270" sldId="262"/>
            <ac:cxnSpMk id="23" creationId="{B45CC3A6-C96E-4C34-AB9D-95D170DBD0B4}"/>
          </ac:cxnSpMkLst>
        </pc:cxnChg>
      </pc:sldChg>
      <pc:sldChg chg="addSp delSp modSp add ord">
        <pc:chgData name="Bilal Sharqi" userId="d561ffde75f42bc1" providerId="LiveId" clId="{DF2A4E1D-19D8-4189-94F7-2B1917B9AB8A}" dt="2020-02-21T22:56:00.772" v="1209" actId="1076"/>
        <pc:sldMkLst>
          <pc:docMk/>
          <pc:sldMk cId="1658638410" sldId="263"/>
        </pc:sldMkLst>
        <pc:spChg chg="mod">
          <ac:chgData name="Bilal Sharqi" userId="d561ffde75f42bc1" providerId="LiveId" clId="{DF2A4E1D-19D8-4189-94F7-2B1917B9AB8A}" dt="2020-02-21T22:54:14.495" v="1195" actId="20577"/>
          <ac:spMkLst>
            <pc:docMk/>
            <pc:sldMk cId="1658638410" sldId="263"/>
            <ac:spMk id="2" creationId="{4CA17555-AB66-447C-8350-6A0551DC0C2E}"/>
          </ac:spMkLst>
        </pc:spChg>
        <pc:spChg chg="del">
          <ac:chgData name="Bilal Sharqi" userId="d561ffde75f42bc1" providerId="LiveId" clId="{DF2A4E1D-19D8-4189-94F7-2B1917B9AB8A}" dt="2020-02-21T22:54:24.991" v="1196" actId="478"/>
          <ac:spMkLst>
            <pc:docMk/>
            <pc:sldMk cId="1658638410" sldId="263"/>
            <ac:spMk id="3" creationId="{8A10D401-69D8-499F-BC76-63C47731E2D3}"/>
          </ac:spMkLst>
        </pc:spChg>
        <pc:spChg chg="add mod">
          <ac:chgData name="Bilal Sharqi" userId="d561ffde75f42bc1" providerId="LiveId" clId="{DF2A4E1D-19D8-4189-94F7-2B1917B9AB8A}" dt="2020-02-21T22:55:47.252" v="1206" actId="1076"/>
          <ac:spMkLst>
            <pc:docMk/>
            <pc:sldMk cId="1658638410" sldId="263"/>
            <ac:spMk id="39" creationId="{961EB812-B678-403D-BF76-D4EAFE4D9417}"/>
          </ac:spMkLst>
        </pc:spChg>
        <pc:spChg chg="add mod">
          <ac:chgData name="Bilal Sharqi" userId="d561ffde75f42bc1" providerId="LiveId" clId="{DF2A4E1D-19D8-4189-94F7-2B1917B9AB8A}" dt="2020-02-21T22:56:00.772" v="1209" actId="1076"/>
          <ac:spMkLst>
            <pc:docMk/>
            <pc:sldMk cId="1658638410" sldId="263"/>
            <ac:spMk id="40" creationId="{B088EE66-D07B-4857-B714-37F031F41FF4}"/>
          </ac:spMkLst>
        </pc:spChg>
        <pc:grpChg chg="add mod">
          <ac:chgData name="Bilal Sharqi" userId="d561ffde75f42bc1" providerId="LiveId" clId="{DF2A4E1D-19D8-4189-94F7-2B1917B9AB8A}" dt="2020-02-21T22:55:30.723" v="1204" actId="14100"/>
          <ac:grpSpMkLst>
            <pc:docMk/>
            <pc:sldMk cId="1658638410" sldId="263"/>
            <ac:grpSpMk id="4" creationId="{30ECF9A2-FB4D-4FA7-A219-973BF3B95EA6}"/>
          </ac:grpSpMkLst>
        </pc:grpChg>
        <pc:grpChg chg="add mod">
          <ac:chgData name="Bilal Sharqi" userId="d561ffde75f42bc1" providerId="LiveId" clId="{DF2A4E1D-19D8-4189-94F7-2B1917B9AB8A}" dt="2020-02-21T22:55:19.465" v="1202" actId="14100"/>
          <ac:grpSpMkLst>
            <pc:docMk/>
            <pc:sldMk cId="1658638410" sldId="263"/>
            <ac:grpSpMk id="24" creationId="{282A07F8-72AC-4748-A9B4-FD196BE5CA92}"/>
          </ac:grpSpMkLst>
        </pc:grpChg>
        <pc:cxnChg chg="add mod">
          <ac:chgData name="Bilal Sharqi" userId="d561ffde75f42bc1" providerId="LiveId" clId="{DF2A4E1D-19D8-4189-94F7-2B1917B9AB8A}" dt="2020-02-21T22:54:37.356" v="1199" actId="1076"/>
          <ac:cxnSpMkLst>
            <pc:docMk/>
            <pc:sldMk cId="1658638410" sldId="263"/>
            <ac:cxnSpMk id="23" creationId="{50C7245E-A959-4B57-A185-8835FC69D05D}"/>
          </ac:cxnSpMkLst>
        </pc:cxnChg>
      </pc:sldChg>
      <pc:sldChg chg="addSp delSp modSp add">
        <pc:chgData name="Bilal Sharqi" userId="d561ffde75f42bc1" providerId="LiveId" clId="{DF2A4E1D-19D8-4189-94F7-2B1917B9AB8A}" dt="2020-02-25T19:04:31.324" v="8899" actId="14734"/>
        <pc:sldMkLst>
          <pc:docMk/>
          <pc:sldMk cId="1066806970" sldId="264"/>
        </pc:sldMkLst>
        <pc:spChg chg="mod">
          <ac:chgData name="Bilal Sharqi" userId="d561ffde75f42bc1" providerId="LiveId" clId="{DF2A4E1D-19D8-4189-94F7-2B1917B9AB8A}" dt="2020-02-21T22:59:40.663" v="1238" actId="20577"/>
          <ac:spMkLst>
            <pc:docMk/>
            <pc:sldMk cId="1066806970" sldId="264"/>
            <ac:spMk id="2" creationId="{8B9810AB-A44D-489E-A473-EBFEC29F295E}"/>
          </ac:spMkLst>
        </pc:spChg>
        <pc:spChg chg="del">
          <ac:chgData name="Bilal Sharqi" userId="d561ffde75f42bc1" providerId="LiveId" clId="{DF2A4E1D-19D8-4189-94F7-2B1917B9AB8A}" dt="2020-02-21T22:59:07.071" v="1211" actId="478"/>
          <ac:spMkLst>
            <pc:docMk/>
            <pc:sldMk cId="1066806970" sldId="264"/>
            <ac:spMk id="3" creationId="{C2EDFFC3-643E-4DC6-9A97-C461A3341BAE}"/>
          </ac:spMkLst>
        </pc:spChg>
        <pc:graphicFrameChg chg="add mod modGraphic">
          <ac:chgData name="Bilal Sharqi" userId="d561ffde75f42bc1" providerId="LiveId" clId="{DF2A4E1D-19D8-4189-94F7-2B1917B9AB8A}" dt="2020-02-25T19:04:31.324" v="8899" actId="14734"/>
          <ac:graphicFrameMkLst>
            <pc:docMk/>
            <pc:sldMk cId="1066806970" sldId="264"/>
            <ac:graphicFrameMk id="4" creationId="{5B22B809-F78C-4413-9D92-824F7682BBC1}"/>
          </ac:graphicFrameMkLst>
        </pc:graphicFrameChg>
      </pc:sldChg>
      <pc:sldChg chg="addSp delSp modSp add del mod setBg modAnim">
        <pc:chgData name="Bilal Sharqi" userId="d561ffde75f42bc1" providerId="LiveId" clId="{DF2A4E1D-19D8-4189-94F7-2B1917B9AB8A}" dt="2020-02-24T02:56:02.159" v="6949" actId="20577"/>
        <pc:sldMkLst>
          <pc:docMk/>
          <pc:sldMk cId="1508389751" sldId="265"/>
        </pc:sldMkLst>
        <pc:spChg chg="add mod">
          <ac:chgData name="Bilal Sharqi" userId="d561ffde75f42bc1" providerId="LiveId" clId="{DF2A4E1D-19D8-4189-94F7-2B1917B9AB8A}" dt="2020-02-24T02:56:02.159" v="6949" actId="20577"/>
          <ac:spMkLst>
            <pc:docMk/>
            <pc:sldMk cId="1508389751" sldId="265"/>
            <ac:spMk id="3" creationId="{CC61ADFD-9029-42D4-98E5-21C407C7C075}"/>
          </ac:spMkLst>
        </pc:spChg>
        <pc:spChg chg="add mod">
          <ac:chgData name="Bilal Sharqi" userId="d561ffde75f42bc1" providerId="LiveId" clId="{DF2A4E1D-19D8-4189-94F7-2B1917B9AB8A}" dt="2020-02-24T02:08:31.844" v="3928" actId="1076"/>
          <ac:spMkLst>
            <pc:docMk/>
            <pc:sldMk cId="1508389751" sldId="265"/>
            <ac:spMk id="10" creationId="{F380066A-C47F-43D9-A7E6-374CD068F09B}"/>
          </ac:spMkLst>
        </pc:spChg>
        <pc:spChg chg="add del">
          <ac:chgData name="Bilal Sharqi" userId="d561ffde75f42bc1" providerId="LiveId" clId="{DF2A4E1D-19D8-4189-94F7-2B1917B9AB8A}" dt="2020-02-24T01:53:42.593" v="3825" actId="26606"/>
          <ac:spMkLst>
            <pc:docMk/>
            <pc:sldMk cId="1508389751" sldId="265"/>
            <ac:spMk id="15" creationId="{A4AC5506-6312-4701-8D3C-40187889A947}"/>
          </ac:spMkLst>
        </pc:spChg>
        <pc:spChg chg="add del">
          <ac:chgData name="Bilal Sharqi" userId="d561ffde75f42bc1" providerId="LiveId" clId="{DF2A4E1D-19D8-4189-94F7-2B1917B9AB8A}" dt="2020-02-24T01:53:46.333" v="3827" actId="26606"/>
          <ac:spMkLst>
            <pc:docMk/>
            <pc:sldMk cId="1508389751" sldId="265"/>
            <ac:spMk id="17" creationId="{AD7356EA-285B-4E5D-8FEC-104659A4FD2C}"/>
          </ac:spMkLst>
        </pc:spChg>
        <pc:spChg chg="add del">
          <ac:chgData name="Bilal Sharqi" userId="d561ffde75f42bc1" providerId="LiveId" clId="{DF2A4E1D-19D8-4189-94F7-2B1917B9AB8A}" dt="2020-02-24T01:53:46.333" v="3827" actId="26606"/>
          <ac:spMkLst>
            <pc:docMk/>
            <pc:sldMk cId="1508389751" sldId="265"/>
            <ac:spMk id="18" creationId="{71FC7D98-7B8B-402A-90FC-F027482F2142}"/>
          </ac:spMkLst>
        </pc:spChg>
        <pc:spChg chg="add del">
          <ac:chgData name="Bilal Sharqi" userId="d561ffde75f42bc1" providerId="LiveId" clId="{DF2A4E1D-19D8-4189-94F7-2B1917B9AB8A}" dt="2020-02-24T01:53:48.593" v="3829" actId="26606"/>
          <ac:spMkLst>
            <pc:docMk/>
            <pc:sldMk cId="1508389751" sldId="265"/>
            <ac:spMk id="20" creationId="{6753252F-4873-4F63-801D-CC719279A7D5}"/>
          </ac:spMkLst>
        </pc:spChg>
        <pc:spChg chg="add del">
          <ac:chgData name="Bilal Sharqi" userId="d561ffde75f42bc1" providerId="LiveId" clId="{DF2A4E1D-19D8-4189-94F7-2B1917B9AB8A}" dt="2020-02-24T01:53:48.593" v="3829" actId="26606"/>
          <ac:spMkLst>
            <pc:docMk/>
            <pc:sldMk cId="1508389751" sldId="265"/>
            <ac:spMk id="21" creationId="{047C8CCB-F95D-4249-92DD-651249D3535A}"/>
          </ac:spMkLst>
        </pc:spChg>
        <pc:spChg chg="add">
          <ac:chgData name="Bilal Sharqi" userId="d561ffde75f42bc1" providerId="LiveId" clId="{DF2A4E1D-19D8-4189-94F7-2B1917B9AB8A}" dt="2020-02-24T01:53:48.599" v="3830" actId="26606"/>
          <ac:spMkLst>
            <pc:docMk/>
            <pc:sldMk cId="1508389751" sldId="265"/>
            <ac:spMk id="23" creationId="{A4AC5506-6312-4701-8D3C-40187889A947}"/>
          </ac:spMkLst>
        </pc:spChg>
        <pc:grpChg chg="del mod">
          <ac:chgData name="Bilal Sharqi" userId="d561ffde75f42bc1" providerId="LiveId" clId="{DF2A4E1D-19D8-4189-94F7-2B1917B9AB8A}" dt="2020-02-21T23:03:30.275" v="1271" actId="478"/>
          <ac:grpSpMkLst>
            <pc:docMk/>
            <pc:sldMk cId="1508389751" sldId="265"/>
            <ac:grpSpMk id="4" creationId="{E7B311EA-9640-49CF-828F-97DC716EB6FA}"/>
          </ac:grpSpMkLst>
        </pc:grpChg>
        <pc:grpChg chg="del mod">
          <ac:chgData name="Bilal Sharqi" userId="d561ffde75f42bc1" providerId="LiveId" clId="{DF2A4E1D-19D8-4189-94F7-2B1917B9AB8A}" dt="2020-02-21T23:03:30.275" v="1271" actId="478"/>
          <ac:grpSpMkLst>
            <pc:docMk/>
            <pc:sldMk cId="1508389751" sldId="265"/>
            <ac:grpSpMk id="137" creationId="{CACB4A4F-DF88-42A8-89F3-72AAAFB2EE54}"/>
          </ac:grpSpMkLst>
        </pc:grpChg>
        <pc:picChg chg="add mod">
          <ac:chgData name="Bilal Sharqi" userId="d561ffde75f42bc1" providerId="LiveId" clId="{DF2A4E1D-19D8-4189-94F7-2B1917B9AB8A}" dt="2020-02-24T01:54:30.775" v="3920" actId="1076"/>
          <ac:picMkLst>
            <pc:docMk/>
            <pc:sldMk cId="1508389751" sldId="265"/>
            <ac:picMk id="2" creationId="{08AA034C-424A-4C24-B1BF-32AEAC54C9CF}"/>
          </ac:picMkLst>
        </pc:picChg>
        <pc:picChg chg="add del mod">
          <ac:chgData name="Bilal Sharqi" userId="d561ffde75f42bc1" providerId="LiveId" clId="{DF2A4E1D-19D8-4189-94F7-2B1917B9AB8A}" dt="2020-02-24T01:53:27.471" v="3820" actId="478"/>
          <ac:picMkLst>
            <pc:docMk/>
            <pc:sldMk cId="1508389751" sldId="265"/>
            <ac:picMk id="7" creationId="{138C8086-5F34-4341-A924-65AFAAB7C0A2}"/>
          </ac:picMkLst>
        </pc:picChg>
      </pc:sldChg>
      <pc:sldChg chg="addSp delSp modSp add mod setBg modAnim">
        <pc:chgData name="Bilal Sharqi" userId="d561ffde75f42bc1" providerId="LiveId" clId="{DF2A4E1D-19D8-4189-94F7-2B1917B9AB8A}" dt="2020-02-24T02:40:19.797" v="5984" actId="14100"/>
        <pc:sldMkLst>
          <pc:docMk/>
          <pc:sldMk cId="1501253746" sldId="266"/>
        </pc:sldMkLst>
        <pc:spChg chg="add del mod">
          <ac:chgData name="Bilal Sharqi" userId="d561ffde75f42bc1" providerId="LiveId" clId="{DF2A4E1D-19D8-4189-94F7-2B1917B9AB8A}" dt="2020-02-24T02:25:56.148" v="4857"/>
          <ac:spMkLst>
            <pc:docMk/>
            <pc:sldMk cId="1501253746" sldId="266"/>
            <ac:spMk id="4" creationId="{AC6ECDF8-B307-4EEE-B847-2D5D22B95A81}"/>
          </ac:spMkLst>
        </pc:spChg>
        <pc:spChg chg="add mod">
          <ac:chgData name="Bilal Sharqi" userId="d561ffde75f42bc1" providerId="LiveId" clId="{DF2A4E1D-19D8-4189-94F7-2B1917B9AB8A}" dt="2020-02-24T02:40:19.797" v="5984" actId="14100"/>
          <ac:spMkLst>
            <pc:docMk/>
            <pc:sldMk cId="1501253746" sldId="266"/>
            <ac:spMk id="5" creationId="{5C9668F3-F03E-4508-9915-79BA9EA45E84}"/>
          </ac:spMkLst>
        </pc:spChg>
        <pc:spChg chg="add mod">
          <ac:chgData name="Bilal Sharqi" userId="d561ffde75f42bc1" providerId="LiveId" clId="{DF2A4E1D-19D8-4189-94F7-2B1917B9AB8A}" dt="2020-02-24T02:25:49.030" v="4855" actId="1076"/>
          <ac:spMkLst>
            <pc:docMk/>
            <pc:sldMk cId="1501253746" sldId="266"/>
            <ac:spMk id="7" creationId="{A71B22C1-57FF-4843-A521-4C2A066E7675}"/>
          </ac:spMkLst>
        </pc:spChg>
        <pc:spChg chg="add del">
          <ac:chgData name="Bilal Sharqi" userId="d561ffde75f42bc1" providerId="LiveId" clId="{DF2A4E1D-19D8-4189-94F7-2B1917B9AB8A}" dt="2020-02-21T23:07:30.439" v="1371"/>
          <ac:spMkLst>
            <pc:docMk/>
            <pc:sldMk cId="1501253746" sldId="266"/>
            <ac:spMk id="79" creationId="{F710E86F-00CE-4532-A679-1C8800106C07}"/>
          </ac:spMkLst>
        </pc:spChg>
        <pc:spChg chg="add del">
          <ac:chgData name="Bilal Sharqi" userId="d561ffde75f42bc1" providerId="LiveId" clId="{DF2A4E1D-19D8-4189-94F7-2B1917B9AB8A}" dt="2020-02-21T23:07:48.770" v="1376" actId="26606"/>
          <ac:spMkLst>
            <pc:docMk/>
            <pc:sldMk cId="1501253746" sldId="266"/>
            <ac:spMk id="85" creationId="{C4FDB4D6-A1EC-4954-AF0B-E3769A037385}"/>
          </ac:spMkLst>
        </pc:spChg>
        <pc:spChg chg="add del">
          <ac:chgData name="Bilal Sharqi" userId="d561ffde75f42bc1" providerId="LiveId" clId="{DF2A4E1D-19D8-4189-94F7-2B1917B9AB8A}" dt="2020-02-21T23:07:48.770" v="1376" actId="26606"/>
          <ac:spMkLst>
            <pc:docMk/>
            <pc:sldMk cId="1501253746" sldId="266"/>
            <ac:spMk id="87" creationId="{5C9F0EA0-386F-444B-80FE-60274499D6C1}"/>
          </ac:spMkLst>
        </pc:spChg>
        <pc:spChg chg="add del">
          <ac:chgData name="Bilal Sharqi" userId="d561ffde75f42bc1" providerId="LiveId" clId="{DF2A4E1D-19D8-4189-94F7-2B1917B9AB8A}" dt="2020-02-21T23:07:48.770" v="1376" actId="26606"/>
          <ac:spMkLst>
            <pc:docMk/>
            <pc:sldMk cId="1501253746" sldId="266"/>
            <ac:spMk id="89" creationId="{2CDF0879-5DDF-49A8-A4F6-95A1430B6923}"/>
          </ac:spMkLst>
        </pc:spChg>
        <pc:spChg chg="add del">
          <ac:chgData name="Bilal Sharqi" userId="d561ffde75f42bc1" providerId="LiveId" clId="{DF2A4E1D-19D8-4189-94F7-2B1917B9AB8A}" dt="2020-02-21T23:07:50.841" v="1378" actId="26606"/>
          <ac:spMkLst>
            <pc:docMk/>
            <pc:sldMk cId="1501253746" sldId="266"/>
            <ac:spMk id="110" creationId="{C484E76A-D839-4BF2-97D7-2C5D25CF3AE8}"/>
          </ac:spMkLst>
        </pc:spChg>
        <pc:spChg chg="add del">
          <ac:chgData name="Bilal Sharqi" userId="d561ffde75f42bc1" providerId="LiveId" clId="{DF2A4E1D-19D8-4189-94F7-2B1917B9AB8A}" dt="2020-02-21T23:07:50.841" v="1378" actId="26606"/>
          <ac:spMkLst>
            <pc:docMk/>
            <pc:sldMk cId="1501253746" sldId="266"/>
            <ac:spMk id="111" creationId="{5CBFA5F3-485A-45BA-A3F3-AE6B1A0EB355}"/>
          </ac:spMkLst>
        </pc:spChg>
        <pc:spChg chg="add del">
          <ac:chgData name="Bilal Sharqi" userId="d561ffde75f42bc1" providerId="LiveId" clId="{DF2A4E1D-19D8-4189-94F7-2B1917B9AB8A}" dt="2020-02-21T23:07:50.841" v="1378" actId="26606"/>
          <ac:spMkLst>
            <pc:docMk/>
            <pc:sldMk cId="1501253746" sldId="266"/>
            <ac:spMk id="112" creationId="{63A98FE7-AE9A-4046-80E8-EEBF3A327E92}"/>
          </ac:spMkLst>
        </pc:spChg>
        <pc:spChg chg="add mod">
          <ac:chgData name="Bilal Sharqi" userId="d561ffde75f42bc1" providerId="LiveId" clId="{DF2A4E1D-19D8-4189-94F7-2B1917B9AB8A}" dt="2020-02-24T02:22:13.502" v="4788" actId="1076"/>
          <ac:spMkLst>
            <pc:docMk/>
            <pc:sldMk cId="1501253746" sldId="266"/>
            <ac:spMk id="114" creationId="{CB15F260-DD23-4653-87A5-A90A7D0FB844}"/>
          </ac:spMkLst>
        </pc:spChg>
        <pc:spChg chg="add del">
          <ac:chgData name="Bilal Sharqi" userId="d561ffde75f42bc1" providerId="LiveId" clId="{DF2A4E1D-19D8-4189-94F7-2B1917B9AB8A}" dt="2020-02-21T23:07:51.757" v="1380" actId="26606"/>
          <ac:spMkLst>
            <pc:docMk/>
            <pc:sldMk cId="1501253746" sldId="266"/>
            <ac:spMk id="115" creationId="{DB16F850-ABF2-4DF6-8877-84E245F4FFFD}"/>
          </ac:spMkLst>
        </pc:spChg>
        <pc:grpChg chg="add del">
          <ac:chgData name="Bilal Sharqi" userId="d561ffde75f42bc1" providerId="LiveId" clId="{DF2A4E1D-19D8-4189-94F7-2B1917B9AB8A}" dt="2020-02-21T23:07:30.439" v="1371"/>
          <ac:grpSpMkLst>
            <pc:docMk/>
            <pc:sldMk cId="1501253746" sldId="266"/>
            <ac:grpSpMk id="2" creationId="{97BC2FA1-DF65-4FC1-B8A2-3F655F569A74}"/>
          </ac:grpSpMkLst>
        </pc:grpChg>
        <pc:grpChg chg="add del">
          <ac:chgData name="Bilal Sharqi" userId="d561ffde75f42bc1" providerId="LiveId" clId="{DF2A4E1D-19D8-4189-94F7-2B1917B9AB8A}" dt="2020-02-21T23:07:50.841" v="1378" actId="26606"/>
          <ac:grpSpMkLst>
            <pc:docMk/>
            <pc:sldMk cId="1501253746" sldId="266"/>
            <ac:grpSpMk id="113" creationId="{E93E621B-D6AB-49DF-9904-577EBDB23279}"/>
          </ac:grpSpMkLst>
        </pc:grpChg>
        <pc:grpChg chg="add del">
          <ac:chgData name="Bilal Sharqi" userId="d561ffde75f42bc1" providerId="LiveId" clId="{DF2A4E1D-19D8-4189-94F7-2B1917B9AB8A}" dt="2020-02-21T23:07:51.757" v="1380" actId="26606"/>
          <ac:grpSpMkLst>
            <pc:docMk/>
            <pc:sldMk cId="1501253746" sldId="266"/>
            <ac:grpSpMk id="118" creationId="{80DF3161-9F32-427F-B951-FCA1F8D1BE5C}"/>
          </ac:grpSpMkLst>
        </pc:grpChg>
        <pc:picChg chg="add mod">
          <ac:chgData name="Bilal Sharqi" userId="d561ffde75f42bc1" providerId="LiveId" clId="{DF2A4E1D-19D8-4189-94F7-2B1917B9AB8A}" dt="2020-02-24T02:22:57.108" v="4852" actId="1076"/>
          <ac:picMkLst>
            <pc:docMk/>
            <pc:sldMk cId="1501253746" sldId="266"/>
            <ac:picMk id="3" creationId="{0E869589-BD6F-45AD-B113-2E74E8E64D6F}"/>
          </ac:picMkLst>
        </pc:picChg>
        <pc:picChg chg="add del mod modCrop">
          <ac:chgData name="Bilal Sharqi" userId="d561ffde75f42bc1" providerId="LiveId" clId="{DF2A4E1D-19D8-4189-94F7-2B1917B9AB8A}" dt="2020-02-24T02:30:40.417" v="5450" actId="478"/>
          <ac:picMkLst>
            <pc:docMk/>
            <pc:sldMk cId="1501253746" sldId="266"/>
            <ac:picMk id="6" creationId="{826FE348-9B01-4005-80EA-0B9885D3CCB3}"/>
          </ac:picMkLst>
        </pc:picChg>
        <pc:picChg chg="add mod modCrop">
          <ac:chgData name="Bilal Sharqi" userId="d561ffde75f42bc1" providerId="LiveId" clId="{DF2A4E1D-19D8-4189-94F7-2B1917B9AB8A}" dt="2020-02-24T02:32:10.937" v="5461" actId="1076"/>
          <ac:picMkLst>
            <pc:docMk/>
            <pc:sldMk cId="1501253746" sldId="266"/>
            <ac:picMk id="8" creationId="{A9B12429-8E3A-4454-B81B-26024FDD666E}"/>
          </ac:picMkLst>
        </pc:picChg>
        <pc:picChg chg="add mod modCrop">
          <ac:chgData name="Bilal Sharqi" userId="d561ffde75f42bc1" providerId="LiveId" clId="{DF2A4E1D-19D8-4189-94F7-2B1917B9AB8A}" dt="2020-02-24T02:22:57.108" v="4852" actId="1076"/>
          <ac:picMkLst>
            <pc:docMk/>
            <pc:sldMk cId="1501253746" sldId="266"/>
            <ac:picMk id="80" creationId="{9E43A8A7-E073-40BB-8F13-EB835B3CC0FC}"/>
          </ac:picMkLst>
        </pc:picChg>
        <pc:cxnChg chg="add del">
          <ac:chgData name="Bilal Sharqi" userId="d561ffde75f42bc1" providerId="LiveId" clId="{DF2A4E1D-19D8-4189-94F7-2B1917B9AB8A}" dt="2020-02-21T23:07:51.757" v="1380" actId="26606"/>
          <ac:cxnSpMkLst>
            <pc:docMk/>
            <pc:sldMk cId="1501253746" sldId="266"/>
            <ac:cxnSpMk id="116" creationId="{A75FDC37-8270-4006-96A0-BC00DCB36597}"/>
          </ac:cxnSpMkLst>
        </pc:cxnChg>
        <pc:cxnChg chg="add del">
          <ac:chgData name="Bilal Sharqi" userId="d561ffde75f42bc1" providerId="LiveId" clId="{DF2A4E1D-19D8-4189-94F7-2B1917B9AB8A}" dt="2020-02-21T23:07:51.757" v="1380" actId="26606"/>
          <ac:cxnSpMkLst>
            <pc:docMk/>
            <pc:sldMk cId="1501253746" sldId="266"/>
            <ac:cxnSpMk id="117" creationId="{535076E0-E483-42FD-8517-4982FCB13DBB}"/>
          </ac:cxnSpMkLst>
        </pc:cxnChg>
      </pc:sldChg>
      <pc:sldChg chg="addSp delSp modSp add">
        <pc:chgData name="Bilal Sharqi" userId="d561ffde75f42bc1" providerId="LiveId" clId="{DF2A4E1D-19D8-4189-94F7-2B1917B9AB8A}" dt="2020-02-25T19:54:15.549" v="9751" actId="20577"/>
        <pc:sldMkLst>
          <pc:docMk/>
          <pc:sldMk cId="932783639" sldId="267"/>
        </pc:sldMkLst>
        <pc:spChg chg="mod">
          <ac:chgData name="Bilal Sharqi" userId="d561ffde75f42bc1" providerId="LiveId" clId="{DF2A4E1D-19D8-4189-94F7-2B1917B9AB8A}" dt="2020-02-21T23:17:07.053" v="1545" actId="20577"/>
          <ac:spMkLst>
            <pc:docMk/>
            <pc:sldMk cId="932783639" sldId="267"/>
            <ac:spMk id="2" creationId="{79C1D4CF-99AE-4581-B2C2-653C9DA32B0A}"/>
          </ac:spMkLst>
        </pc:spChg>
        <pc:spChg chg="del mod">
          <ac:chgData name="Bilal Sharqi" userId="d561ffde75f42bc1" providerId="LiveId" clId="{DF2A4E1D-19D8-4189-94F7-2B1917B9AB8A}" dt="2020-02-22T00:02:18.208" v="1639"/>
          <ac:spMkLst>
            <pc:docMk/>
            <pc:sldMk cId="932783639" sldId="267"/>
            <ac:spMk id="3" creationId="{B50CB1CB-B9DF-4EB5-B5E0-71954EAF49C2}"/>
          </ac:spMkLst>
        </pc:spChg>
        <pc:spChg chg="add mod">
          <ac:chgData name="Bilal Sharqi" userId="d561ffde75f42bc1" providerId="LiveId" clId="{DF2A4E1D-19D8-4189-94F7-2B1917B9AB8A}" dt="2020-02-25T19:54:15.549" v="9751" actId="20577"/>
          <ac:spMkLst>
            <pc:docMk/>
            <pc:sldMk cId="932783639" sldId="267"/>
            <ac:spMk id="5" creationId="{D60460B8-0B0B-4CF7-A9DD-71B464A8F723}"/>
          </ac:spMkLst>
        </pc:spChg>
        <pc:graphicFrameChg chg="add mod modGraphic">
          <ac:chgData name="Bilal Sharqi" userId="d561ffde75f42bc1" providerId="LiveId" clId="{DF2A4E1D-19D8-4189-94F7-2B1917B9AB8A}" dt="2020-02-23T00:14:02.562" v="2215" actId="122"/>
          <ac:graphicFrameMkLst>
            <pc:docMk/>
            <pc:sldMk cId="932783639" sldId="267"/>
            <ac:graphicFrameMk id="4" creationId="{C2DE5D0C-7426-42F2-830B-559094272152}"/>
          </ac:graphicFrameMkLst>
        </pc:graphicFrameChg>
      </pc:sldChg>
      <pc:sldChg chg="add del">
        <pc:chgData name="Bilal Sharqi" userId="d561ffde75f42bc1" providerId="LiveId" clId="{DF2A4E1D-19D8-4189-94F7-2B1917B9AB8A}" dt="2020-02-23T01:38:08.831" v="2369" actId="47"/>
        <pc:sldMkLst>
          <pc:docMk/>
          <pc:sldMk cId="4232773286" sldId="268"/>
        </pc:sldMkLst>
      </pc:sldChg>
      <pc:sldChg chg="modSp add del">
        <pc:chgData name="Bilal Sharqi" userId="d561ffde75f42bc1" providerId="LiveId" clId="{DF2A4E1D-19D8-4189-94F7-2B1917B9AB8A}" dt="2020-02-21T22:44:25.028" v="1135"/>
        <pc:sldMkLst>
          <pc:docMk/>
          <pc:sldMk cId="1120283084" sldId="478"/>
        </pc:sldMkLst>
        <pc:spChg chg="mod">
          <ac:chgData name="Bilal Sharqi" userId="d561ffde75f42bc1" providerId="LiveId" clId="{DF2A4E1D-19D8-4189-94F7-2B1917B9AB8A}" dt="2020-02-21T22:44:24.412" v="1134" actId="14100"/>
          <ac:spMkLst>
            <pc:docMk/>
            <pc:sldMk cId="1120283084" sldId="478"/>
            <ac:spMk id="2" creationId="{1131F374-543A-412D-A0F3-CECCDF72E749}"/>
          </ac:spMkLst>
        </pc:spChg>
      </pc:sldChg>
      <pc:sldChg chg="add del">
        <pc:chgData name="Bilal Sharqi" userId="d561ffde75f42bc1" providerId="LiveId" clId="{DF2A4E1D-19D8-4189-94F7-2B1917B9AB8A}" dt="2020-02-21T22:44:25.028" v="1135"/>
        <pc:sldMkLst>
          <pc:docMk/>
          <pc:sldMk cId="2578692065" sldId="485"/>
        </pc:sldMkLst>
      </pc:sldChg>
      <pc:sldChg chg="addSp delSp modSp add modAnim">
        <pc:chgData name="Bilal Sharqi" userId="d561ffde75f42bc1" providerId="LiveId" clId="{DF2A4E1D-19D8-4189-94F7-2B1917B9AB8A}" dt="2020-02-25T15:54:40.581" v="8320" actId="1076"/>
        <pc:sldMkLst>
          <pc:docMk/>
          <pc:sldMk cId="1752212128" sldId="491"/>
        </pc:sldMkLst>
        <pc:spChg chg="mod">
          <ac:chgData name="Bilal Sharqi" userId="d561ffde75f42bc1" providerId="LiveId" clId="{DF2A4E1D-19D8-4189-94F7-2B1917B9AB8A}" dt="2020-02-25T15:54:30.927" v="8319" actId="1076"/>
          <ac:spMkLst>
            <pc:docMk/>
            <pc:sldMk cId="1752212128" sldId="491"/>
            <ac:spMk id="3" creationId="{EA6DADCD-7C29-492A-BE3D-3365EAB67484}"/>
          </ac:spMkLst>
        </pc:spChg>
        <pc:spChg chg="mod">
          <ac:chgData name="Bilal Sharqi" userId="d561ffde75f42bc1" providerId="LiveId" clId="{DF2A4E1D-19D8-4189-94F7-2B1917B9AB8A}" dt="2020-02-25T15:54:40.581" v="8320" actId="1076"/>
          <ac:spMkLst>
            <pc:docMk/>
            <pc:sldMk cId="1752212128" sldId="491"/>
            <ac:spMk id="4" creationId="{8D634684-4F53-4CF9-9E57-83D2E32D7FCB}"/>
          </ac:spMkLst>
        </pc:spChg>
        <pc:spChg chg="mod">
          <ac:chgData name="Bilal Sharqi" userId="d561ffde75f42bc1" providerId="LiveId" clId="{DF2A4E1D-19D8-4189-94F7-2B1917B9AB8A}" dt="2020-02-25T15:54:40.581" v="8320" actId="1076"/>
          <ac:spMkLst>
            <pc:docMk/>
            <pc:sldMk cId="1752212128" sldId="491"/>
            <ac:spMk id="5" creationId="{31F71356-E2F2-4293-9CD6-D84ADAB9C5EA}"/>
          </ac:spMkLst>
        </pc:spChg>
        <pc:spChg chg="mod">
          <ac:chgData name="Bilal Sharqi" userId="d561ffde75f42bc1" providerId="LiveId" clId="{DF2A4E1D-19D8-4189-94F7-2B1917B9AB8A}" dt="2020-02-25T15:24:38.164" v="8289" actId="20577"/>
          <ac:spMkLst>
            <pc:docMk/>
            <pc:sldMk cId="1752212128" sldId="491"/>
            <ac:spMk id="6" creationId="{A5F60F41-ECA0-4103-B00E-595C455ED3E4}"/>
          </ac:spMkLst>
        </pc:spChg>
        <pc:spChg chg="add del mod">
          <ac:chgData name="Bilal Sharqi" userId="d561ffde75f42bc1" providerId="LiveId" clId="{DF2A4E1D-19D8-4189-94F7-2B1917B9AB8A}" dt="2020-02-25T15:54:27.471" v="8318" actId="478"/>
          <ac:spMkLst>
            <pc:docMk/>
            <pc:sldMk cId="1752212128" sldId="491"/>
            <ac:spMk id="9" creationId="{474E5F86-E651-4F33-9751-A76372F95604}"/>
          </ac:spMkLst>
        </pc:spChg>
        <pc:spChg chg="mod">
          <ac:chgData name="Bilal Sharqi" userId="d561ffde75f42bc1" providerId="LiveId" clId="{DF2A4E1D-19D8-4189-94F7-2B1917B9AB8A}" dt="2020-02-25T15:25:48.012" v="8306" actId="1076"/>
          <ac:spMkLst>
            <pc:docMk/>
            <pc:sldMk cId="1752212128" sldId="491"/>
            <ac:spMk id="35" creationId="{E442DFB1-1C97-4AAC-B763-81CF38A2E070}"/>
          </ac:spMkLst>
        </pc:spChg>
        <pc:spChg chg="del mod">
          <ac:chgData name="Bilal Sharqi" userId="d561ffde75f42bc1" providerId="LiveId" clId="{DF2A4E1D-19D8-4189-94F7-2B1917B9AB8A}" dt="2020-02-25T15:54:24.746" v="8317" actId="478"/>
          <ac:spMkLst>
            <pc:docMk/>
            <pc:sldMk cId="1752212128" sldId="491"/>
            <ac:spMk id="42" creationId="{256CB860-95A9-4FB8-A247-9681C7B67070}"/>
          </ac:spMkLst>
        </pc:spChg>
        <pc:spChg chg="mod">
          <ac:chgData name="Bilal Sharqi" userId="d561ffde75f42bc1" providerId="LiveId" clId="{DF2A4E1D-19D8-4189-94F7-2B1917B9AB8A}" dt="2020-02-25T15:25:07.592" v="8299" actId="1076"/>
          <ac:spMkLst>
            <pc:docMk/>
            <pc:sldMk cId="1752212128" sldId="491"/>
            <ac:spMk id="76" creationId="{91F032F4-DB3B-495C-B935-2C1D222E8853}"/>
          </ac:spMkLst>
        </pc:spChg>
        <pc:grpChg chg="del">
          <ac:chgData name="Bilal Sharqi" userId="d561ffde75f42bc1" providerId="LiveId" clId="{DF2A4E1D-19D8-4189-94F7-2B1917B9AB8A}" dt="2020-02-25T15:24:54.645" v="8290" actId="478"/>
          <ac:grpSpMkLst>
            <pc:docMk/>
            <pc:sldMk cId="1752212128" sldId="491"/>
            <ac:grpSpMk id="36" creationId="{83EC35FD-2136-4F03-B8E0-99B9AE45CB8A}"/>
          </ac:grpSpMkLst>
        </pc:grpChg>
        <pc:grpChg chg="mod">
          <ac:chgData name="Bilal Sharqi" userId="d561ffde75f42bc1" providerId="LiveId" clId="{DF2A4E1D-19D8-4189-94F7-2B1917B9AB8A}" dt="2020-02-25T15:25:12.166" v="8300" actId="1076"/>
          <ac:grpSpMkLst>
            <pc:docMk/>
            <pc:sldMk cId="1752212128" sldId="491"/>
            <ac:grpSpMk id="56" creationId="{C79E9484-A446-48E7-854B-5CA5F158EAA4}"/>
          </ac:grpSpMkLst>
        </pc:grpChg>
        <pc:graphicFrameChg chg="mod modGraphic">
          <ac:chgData name="Bilal Sharqi" userId="d561ffde75f42bc1" providerId="LiveId" clId="{DF2A4E1D-19D8-4189-94F7-2B1917B9AB8A}" dt="2020-02-25T15:25:44.550" v="8305" actId="1076"/>
          <ac:graphicFrameMkLst>
            <pc:docMk/>
            <pc:sldMk cId="1752212128" sldId="491"/>
            <ac:graphicFrameMk id="8" creationId="{6C67FDD3-30EB-4FEE-8531-733CDB140339}"/>
          </ac:graphicFrameMkLst>
        </pc:graphicFrameChg>
        <pc:graphicFrameChg chg="del mod">
          <ac:chgData name="Bilal Sharqi" userId="d561ffde75f42bc1" providerId="LiveId" clId="{DF2A4E1D-19D8-4189-94F7-2B1917B9AB8A}" dt="2020-02-25T15:26:10.219" v="8308" actId="478"/>
          <ac:graphicFrameMkLst>
            <pc:docMk/>
            <pc:sldMk cId="1752212128" sldId="491"/>
            <ac:graphicFrameMk id="22" creationId="{D54447BB-0479-4FFE-A8CD-F05E02E89B7E}"/>
          </ac:graphicFrameMkLst>
        </pc:graphicFrameChg>
        <pc:graphicFrameChg chg="del">
          <ac:chgData name="Bilal Sharqi" userId="d561ffde75f42bc1" providerId="LiveId" clId="{DF2A4E1D-19D8-4189-94F7-2B1917B9AB8A}" dt="2020-02-25T15:25:29.272" v="8303" actId="478"/>
          <ac:graphicFrameMkLst>
            <pc:docMk/>
            <pc:sldMk cId="1752212128" sldId="491"/>
            <ac:graphicFrameMk id="41" creationId="{D747A1A9-CBCF-4F57-BF03-85FA8F649F25}"/>
          </ac:graphicFrameMkLst>
        </pc:graphicFrameChg>
        <pc:graphicFrameChg chg="add mod">
          <ac:chgData name="Bilal Sharqi" userId="d561ffde75f42bc1" providerId="LiveId" clId="{DF2A4E1D-19D8-4189-94F7-2B1917B9AB8A}" dt="2020-02-25T15:26:27.430" v="8310" actId="1076"/>
          <ac:graphicFrameMkLst>
            <pc:docMk/>
            <pc:sldMk cId="1752212128" sldId="491"/>
            <ac:graphicFrameMk id="77" creationId="{3D07B2B3-5481-49E8-877E-88969CEBF8B0}"/>
          </ac:graphicFrameMkLst>
        </pc:graphicFrameChg>
        <pc:picChg chg="mod">
          <ac:chgData name="Bilal Sharqi" userId="d561ffde75f42bc1" providerId="LiveId" clId="{DF2A4E1D-19D8-4189-94F7-2B1917B9AB8A}" dt="2020-02-25T15:25:51.333" v="8307" actId="1076"/>
          <ac:picMkLst>
            <pc:docMk/>
            <pc:sldMk cId="1752212128" sldId="491"/>
            <ac:picMk id="10" creationId="{79C861D5-31E5-4E21-88F2-6B4D0A8BE059}"/>
          </ac:picMkLst>
        </pc:picChg>
      </pc:sldChg>
      <pc:sldChg chg="delSp modSp add del modAnim modNotesTx">
        <pc:chgData name="Bilal Sharqi" userId="d561ffde75f42bc1" providerId="LiveId" clId="{DF2A4E1D-19D8-4189-94F7-2B1917B9AB8A}" dt="2020-02-25T19:50:12.876" v="9651" actId="2696"/>
        <pc:sldMkLst>
          <pc:docMk/>
          <pc:sldMk cId="486290938" sldId="499"/>
        </pc:sldMkLst>
        <pc:spChg chg="mod">
          <ac:chgData name="Bilal Sharqi" userId="d561ffde75f42bc1" providerId="LiveId" clId="{DF2A4E1D-19D8-4189-94F7-2B1917B9AB8A}" dt="2020-02-25T15:55:37.944" v="8424" actId="20577"/>
          <ac:spMkLst>
            <pc:docMk/>
            <pc:sldMk cId="486290938" sldId="499"/>
            <ac:spMk id="2" creationId="{3F8D028E-187F-4B42-BE55-EC0EA12244AC}"/>
          </ac:spMkLst>
        </pc:spChg>
        <pc:spChg chg="mod">
          <ac:chgData name="Bilal Sharqi" userId="d561ffde75f42bc1" providerId="LiveId" clId="{DF2A4E1D-19D8-4189-94F7-2B1917B9AB8A}" dt="2020-02-25T15:57:45.271" v="8475" actId="6549"/>
          <ac:spMkLst>
            <pc:docMk/>
            <pc:sldMk cId="486290938" sldId="499"/>
            <ac:spMk id="3" creationId="{D8916684-A356-463E-8702-C0F1CC0402D2}"/>
          </ac:spMkLst>
        </pc:spChg>
        <pc:spChg chg="mod">
          <ac:chgData name="Bilal Sharqi" userId="d561ffde75f42bc1" providerId="LiveId" clId="{DF2A4E1D-19D8-4189-94F7-2B1917B9AB8A}" dt="2020-02-25T15:55:41.509" v="8425" actId="1076"/>
          <ac:spMkLst>
            <pc:docMk/>
            <pc:sldMk cId="486290938" sldId="499"/>
            <ac:spMk id="8" creationId="{6C30D5D9-9F17-4D51-B120-805000606369}"/>
          </ac:spMkLst>
        </pc:spChg>
        <pc:spChg chg="mod">
          <ac:chgData name="Bilal Sharqi" userId="d561ffde75f42bc1" providerId="LiveId" clId="{DF2A4E1D-19D8-4189-94F7-2B1917B9AB8A}" dt="2020-02-25T15:55:21.048" v="8410" actId="1037"/>
          <ac:spMkLst>
            <pc:docMk/>
            <pc:sldMk cId="486290938" sldId="499"/>
            <ac:spMk id="16" creationId="{C4588C6D-AE30-4B05-8A0D-BAB7B9CE408A}"/>
          </ac:spMkLst>
        </pc:spChg>
        <pc:spChg chg="mod">
          <ac:chgData name="Bilal Sharqi" userId="d561ffde75f42bc1" providerId="LiveId" clId="{DF2A4E1D-19D8-4189-94F7-2B1917B9AB8A}" dt="2020-02-25T15:55:21.048" v="8410" actId="1037"/>
          <ac:spMkLst>
            <pc:docMk/>
            <pc:sldMk cId="486290938" sldId="499"/>
            <ac:spMk id="17" creationId="{FE338ED0-7483-4DF3-9345-B405FF656DEA}"/>
          </ac:spMkLst>
        </pc:spChg>
        <pc:spChg chg="mod">
          <ac:chgData name="Bilal Sharqi" userId="d561ffde75f42bc1" providerId="LiveId" clId="{DF2A4E1D-19D8-4189-94F7-2B1917B9AB8A}" dt="2020-02-25T15:55:45.807" v="8426" actId="1076"/>
          <ac:spMkLst>
            <pc:docMk/>
            <pc:sldMk cId="486290938" sldId="499"/>
            <ac:spMk id="22" creationId="{670B1C4F-B781-4573-B87F-FFDC2CF8913E}"/>
          </ac:spMkLst>
        </pc:spChg>
        <pc:grpChg chg="mod">
          <ac:chgData name="Bilal Sharqi" userId="d561ffde75f42bc1" providerId="LiveId" clId="{DF2A4E1D-19D8-4189-94F7-2B1917B9AB8A}" dt="2020-02-25T15:55:21.048" v="8410" actId="1037"/>
          <ac:grpSpMkLst>
            <pc:docMk/>
            <pc:sldMk cId="486290938" sldId="499"/>
            <ac:grpSpMk id="13" creationId="{DDA374CD-2678-40F3-B906-EAF94C623B28}"/>
          </ac:grpSpMkLst>
        </pc:grpChg>
        <pc:graphicFrameChg chg="del">
          <ac:chgData name="Bilal Sharqi" userId="d561ffde75f42bc1" providerId="LiveId" clId="{DF2A4E1D-19D8-4189-94F7-2B1917B9AB8A}" dt="2020-02-25T15:21:32.210" v="8252" actId="478"/>
          <ac:graphicFrameMkLst>
            <pc:docMk/>
            <pc:sldMk cId="486290938" sldId="499"/>
            <ac:graphicFrameMk id="9" creationId="{6D9AAC92-B968-4254-9BB6-45750C91D5E6}"/>
          </ac:graphicFrameMkLst>
        </pc:graphicFrameChg>
        <pc:picChg chg="mod">
          <ac:chgData name="Bilal Sharqi" userId="d561ffde75f42bc1" providerId="LiveId" clId="{DF2A4E1D-19D8-4189-94F7-2B1917B9AB8A}" dt="2020-02-25T15:55:21.048" v="8410" actId="1037"/>
          <ac:picMkLst>
            <pc:docMk/>
            <pc:sldMk cId="486290938" sldId="499"/>
            <ac:picMk id="14" creationId="{1F891505-43BE-4735-98B4-64D2634E72D0}"/>
          </ac:picMkLst>
        </pc:picChg>
      </pc:sldChg>
      <pc:sldChg chg="add">
        <pc:chgData name="Bilal Sharqi" userId="d561ffde75f42bc1" providerId="LiveId" clId="{DF2A4E1D-19D8-4189-94F7-2B1917B9AB8A}" dt="2020-02-25T19:50:22.598" v="9652"/>
        <pc:sldMkLst>
          <pc:docMk/>
          <pc:sldMk cId="713620884" sldId="499"/>
        </pc:sldMkLst>
      </pc:sldChg>
      <pc:sldChg chg="addSp delSp modSp add">
        <pc:chgData name="Bilal Sharqi" userId="d561ffde75f42bc1" providerId="LiveId" clId="{DF2A4E1D-19D8-4189-94F7-2B1917B9AB8A}" dt="2020-02-25T01:02:36.552" v="8183" actId="167"/>
        <pc:sldMkLst>
          <pc:docMk/>
          <pc:sldMk cId="840777902" sldId="537"/>
        </pc:sldMkLst>
        <pc:spChg chg="del">
          <ac:chgData name="Bilal Sharqi" userId="d561ffde75f42bc1" providerId="LiveId" clId="{DF2A4E1D-19D8-4189-94F7-2B1917B9AB8A}" dt="2020-02-23T01:38:13.312" v="2370" actId="478"/>
          <ac:spMkLst>
            <pc:docMk/>
            <pc:sldMk cId="840777902" sldId="537"/>
            <ac:spMk id="2" creationId="{7C41C97D-6FEF-46D7-B019-D26AD6A086A5}"/>
          </ac:spMkLst>
        </pc:spChg>
        <pc:spChg chg="mod">
          <ac:chgData name="Bilal Sharqi" userId="d561ffde75f42bc1" providerId="LiveId" clId="{DF2A4E1D-19D8-4189-94F7-2B1917B9AB8A}" dt="2020-02-25T01:02:17.021" v="8178" actId="164"/>
          <ac:spMkLst>
            <pc:docMk/>
            <pc:sldMk cId="840777902" sldId="537"/>
            <ac:spMk id="5" creationId="{161853CB-51DB-4E77-9FD7-9B3D179FAA14}"/>
          </ac:spMkLst>
        </pc:spChg>
        <pc:spChg chg="mod">
          <ac:chgData name="Bilal Sharqi" userId="d561ffde75f42bc1" providerId="LiveId" clId="{DF2A4E1D-19D8-4189-94F7-2B1917B9AB8A}" dt="2020-02-25T01:02:17.021" v="8178" actId="164"/>
          <ac:spMkLst>
            <pc:docMk/>
            <pc:sldMk cId="840777902" sldId="537"/>
            <ac:spMk id="8" creationId="{44AD70B6-3D3D-4E5F-ADB3-C0130FBD7930}"/>
          </ac:spMkLst>
        </pc:spChg>
        <pc:spChg chg="mod">
          <ac:chgData name="Bilal Sharqi" userId="d561ffde75f42bc1" providerId="LiveId" clId="{DF2A4E1D-19D8-4189-94F7-2B1917B9AB8A}" dt="2020-02-25T01:02:17.021" v="8178" actId="164"/>
          <ac:spMkLst>
            <pc:docMk/>
            <pc:sldMk cId="840777902" sldId="537"/>
            <ac:spMk id="9" creationId="{1A347A7E-99B8-428B-B1E9-02F5EF1F1AA2}"/>
          </ac:spMkLst>
        </pc:spChg>
        <pc:spChg chg="mod">
          <ac:chgData name="Bilal Sharqi" userId="d561ffde75f42bc1" providerId="LiveId" clId="{DF2A4E1D-19D8-4189-94F7-2B1917B9AB8A}" dt="2020-02-25T01:02:17.021" v="8178" actId="164"/>
          <ac:spMkLst>
            <pc:docMk/>
            <pc:sldMk cId="840777902" sldId="537"/>
            <ac:spMk id="10" creationId="{253166DB-FB3D-450C-8A59-3676C41E7259}"/>
          </ac:spMkLst>
        </pc:spChg>
        <pc:spChg chg="mod">
          <ac:chgData name="Bilal Sharqi" userId="d561ffde75f42bc1" providerId="LiveId" clId="{DF2A4E1D-19D8-4189-94F7-2B1917B9AB8A}" dt="2020-02-25T01:02:17.021" v="8178" actId="164"/>
          <ac:spMkLst>
            <pc:docMk/>
            <pc:sldMk cId="840777902" sldId="537"/>
            <ac:spMk id="11" creationId="{C1DF7C9D-EFDC-42AE-9565-98AE94B09A33}"/>
          </ac:spMkLst>
        </pc:spChg>
        <pc:spChg chg="mod">
          <ac:chgData name="Bilal Sharqi" userId="d561ffde75f42bc1" providerId="LiveId" clId="{DF2A4E1D-19D8-4189-94F7-2B1917B9AB8A}" dt="2020-02-25T01:02:17.021" v="8178" actId="164"/>
          <ac:spMkLst>
            <pc:docMk/>
            <pc:sldMk cId="840777902" sldId="537"/>
            <ac:spMk id="56" creationId="{0CEA91C2-D0B7-4711-92A1-B514AECFF84A}"/>
          </ac:spMkLst>
        </pc:spChg>
        <pc:spChg chg="mod">
          <ac:chgData name="Bilal Sharqi" userId="d561ffde75f42bc1" providerId="LiveId" clId="{DF2A4E1D-19D8-4189-94F7-2B1917B9AB8A}" dt="2020-02-25T01:02:17.021" v="8178" actId="164"/>
          <ac:spMkLst>
            <pc:docMk/>
            <pc:sldMk cId="840777902" sldId="537"/>
            <ac:spMk id="59" creationId="{79238673-4CB4-4DFF-94DF-70605BFD2508}"/>
          </ac:spMkLst>
        </pc:spChg>
        <pc:spChg chg="mod">
          <ac:chgData name="Bilal Sharqi" userId="d561ffde75f42bc1" providerId="LiveId" clId="{DF2A4E1D-19D8-4189-94F7-2B1917B9AB8A}" dt="2020-02-25T01:02:17.021" v="8178" actId="164"/>
          <ac:spMkLst>
            <pc:docMk/>
            <pc:sldMk cId="840777902" sldId="537"/>
            <ac:spMk id="60" creationId="{26CB269C-7754-47A1-8E4E-BDBC7F4DD392}"/>
          </ac:spMkLst>
        </pc:spChg>
        <pc:spChg chg="mod">
          <ac:chgData name="Bilal Sharqi" userId="d561ffde75f42bc1" providerId="LiveId" clId="{DF2A4E1D-19D8-4189-94F7-2B1917B9AB8A}" dt="2020-02-25T01:02:17.021" v="8178" actId="164"/>
          <ac:spMkLst>
            <pc:docMk/>
            <pc:sldMk cId="840777902" sldId="537"/>
            <ac:spMk id="61" creationId="{A94D3018-94BD-4E30-B437-547765E0ACB5}"/>
          </ac:spMkLst>
        </pc:spChg>
        <pc:grpChg chg="mod">
          <ac:chgData name="Bilal Sharqi" userId="d561ffde75f42bc1" providerId="LiveId" clId="{DF2A4E1D-19D8-4189-94F7-2B1917B9AB8A}" dt="2020-02-25T01:02:17.021" v="8178" actId="164"/>
          <ac:grpSpMkLst>
            <pc:docMk/>
            <pc:sldMk cId="840777902" sldId="537"/>
            <ac:grpSpMk id="12" creationId="{E89A2913-8DB2-4E84-B298-88CCA9FEC0F6}"/>
          </ac:grpSpMkLst>
        </pc:grpChg>
        <pc:grpChg chg="add mod">
          <ac:chgData name="Bilal Sharqi" userId="d561ffde75f42bc1" providerId="LiveId" clId="{DF2A4E1D-19D8-4189-94F7-2B1917B9AB8A}" dt="2020-02-25T01:02:27.361" v="8181" actId="1076"/>
          <ac:grpSpMkLst>
            <pc:docMk/>
            <pc:sldMk cId="840777902" sldId="537"/>
            <ac:grpSpMk id="62" creationId="{65A27ABE-C756-4234-A84F-A05223AEC7F6}"/>
          </ac:grpSpMkLst>
        </pc:grpChg>
        <pc:picChg chg="add mod ord">
          <ac:chgData name="Bilal Sharqi" userId="d561ffde75f42bc1" providerId="LiveId" clId="{DF2A4E1D-19D8-4189-94F7-2B1917B9AB8A}" dt="2020-02-25T01:02:36.552" v="8183" actId="167"/>
          <ac:picMkLst>
            <pc:docMk/>
            <pc:sldMk cId="840777902" sldId="537"/>
            <ac:picMk id="2" creationId="{E1B23A7A-6F06-4DF9-95FA-DC0F8504AD8E}"/>
          </ac:picMkLst>
        </pc:picChg>
        <pc:cxnChg chg="mod">
          <ac:chgData name="Bilal Sharqi" userId="d561ffde75f42bc1" providerId="LiveId" clId="{DF2A4E1D-19D8-4189-94F7-2B1917B9AB8A}" dt="2020-02-25T01:02:17.021" v="8178" actId="164"/>
          <ac:cxnSpMkLst>
            <pc:docMk/>
            <pc:sldMk cId="840777902" sldId="537"/>
            <ac:cxnSpMk id="6" creationId="{34BE36CA-3923-4C39-8648-FEBE538A4B85}"/>
          </ac:cxnSpMkLst>
        </pc:cxnChg>
        <pc:cxnChg chg="mod">
          <ac:chgData name="Bilal Sharqi" userId="d561ffde75f42bc1" providerId="LiveId" clId="{DF2A4E1D-19D8-4189-94F7-2B1917B9AB8A}" dt="2020-02-25T01:02:17.021" v="8178" actId="164"/>
          <ac:cxnSpMkLst>
            <pc:docMk/>
            <pc:sldMk cId="840777902" sldId="537"/>
            <ac:cxnSpMk id="7" creationId="{F2ADC07A-D08D-409D-A593-F145FB2C5730}"/>
          </ac:cxnSpMkLst>
        </pc:cxnChg>
        <pc:cxnChg chg="mod">
          <ac:chgData name="Bilal Sharqi" userId="d561ffde75f42bc1" providerId="LiveId" clId="{DF2A4E1D-19D8-4189-94F7-2B1917B9AB8A}" dt="2020-02-25T01:02:17.021" v="8178" actId="164"/>
          <ac:cxnSpMkLst>
            <pc:docMk/>
            <pc:sldMk cId="840777902" sldId="537"/>
            <ac:cxnSpMk id="57" creationId="{38C577E7-39CE-47EA-9D3C-9B40EA5E17A3}"/>
          </ac:cxnSpMkLst>
        </pc:cxnChg>
        <pc:cxnChg chg="mod">
          <ac:chgData name="Bilal Sharqi" userId="d561ffde75f42bc1" providerId="LiveId" clId="{DF2A4E1D-19D8-4189-94F7-2B1917B9AB8A}" dt="2020-02-25T01:02:17.021" v="8178" actId="164"/>
          <ac:cxnSpMkLst>
            <pc:docMk/>
            <pc:sldMk cId="840777902" sldId="537"/>
            <ac:cxnSpMk id="58" creationId="{DB7656C2-260C-4A53-BCBD-653B47810D7E}"/>
          </ac:cxnSpMkLst>
        </pc:cxnChg>
      </pc:sldChg>
      <pc:sldChg chg="addSp delSp modSp add">
        <pc:chgData name="Bilal Sharqi" userId="d561ffde75f42bc1" providerId="LiveId" clId="{DF2A4E1D-19D8-4189-94F7-2B1917B9AB8A}" dt="2020-02-24T01:06:00.869" v="2831" actId="1076"/>
        <pc:sldMkLst>
          <pc:docMk/>
          <pc:sldMk cId="3746443985" sldId="538"/>
        </pc:sldMkLst>
        <pc:spChg chg="del">
          <ac:chgData name="Bilal Sharqi" userId="d561ffde75f42bc1" providerId="LiveId" clId="{DF2A4E1D-19D8-4189-94F7-2B1917B9AB8A}" dt="2020-02-24T00:59:43.028" v="2555" actId="478"/>
          <ac:spMkLst>
            <pc:docMk/>
            <pc:sldMk cId="3746443985" sldId="538"/>
            <ac:spMk id="2" creationId="{ED3FA8AE-64A4-4C56-901F-393C3B4B5A82}"/>
          </ac:spMkLst>
        </pc:spChg>
        <pc:spChg chg="del">
          <ac:chgData name="Bilal Sharqi" userId="d561ffde75f42bc1" providerId="LiveId" clId="{DF2A4E1D-19D8-4189-94F7-2B1917B9AB8A}" dt="2020-02-24T00:59:35.940" v="2552"/>
          <ac:spMkLst>
            <pc:docMk/>
            <pc:sldMk cId="3746443985" sldId="538"/>
            <ac:spMk id="3" creationId="{528F7588-A7C5-431A-8BEB-A3B04A4ADBEF}"/>
          </ac:spMkLst>
        </pc:spChg>
        <pc:spChg chg="add mod ord">
          <ac:chgData name="Bilal Sharqi" userId="d561ffde75f42bc1" providerId="LiveId" clId="{DF2A4E1D-19D8-4189-94F7-2B1917B9AB8A}" dt="2020-02-24T01:06:00.869" v="2831" actId="1076"/>
          <ac:spMkLst>
            <pc:docMk/>
            <pc:sldMk cId="3746443985" sldId="538"/>
            <ac:spMk id="6" creationId="{8846EFD9-0EB5-48A3-AA50-9ABEE240E947}"/>
          </ac:spMkLst>
        </pc:spChg>
        <pc:picChg chg="add mod">
          <ac:chgData name="Bilal Sharqi" userId="d561ffde75f42bc1" providerId="LiveId" clId="{DF2A4E1D-19D8-4189-94F7-2B1917B9AB8A}" dt="2020-02-24T00:59:58.826" v="2599" actId="1035"/>
          <ac:picMkLst>
            <pc:docMk/>
            <pc:sldMk cId="3746443985" sldId="538"/>
            <ac:picMk id="5" creationId="{0D380AFA-DD29-4577-84D3-8BF2F17BD47E}"/>
          </ac:picMkLst>
        </pc:picChg>
      </pc:sldChg>
      <pc:sldChg chg="addSp delSp modSp add">
        <pc:chgData name="Bilal Sharqi" userId="d561ffde75f42bc1" providerId="LiveId" clId="{DF2A4E1D-19D8-4189-94F7-2B1917B9AB8A}" dt="2020-02-24T01:02:53.261" v="2695" actId="1076"/>
        <pc:sldMkLst>
          <pc:docMk/>
          <pc:sldMk cId="215429183" sldId="539"/>
        </pc:sldMkLst>
        <pc:spChg chg="del">
          <ac:chgData name="Bilal Sharqi" userId="d561ffde75f42bc1" providerId="LiveId" clId="{DF2A4E1D-19D8-4189-94F7-2B1917B9AB8A}" dt="2020-02-24T01:01:16.297" v="2661" actId="478"/>
          <ac:spMkLst>
            <pc:docMk/>
            <pc:sldMk cId="215429183" sldId="539"/>
            <ac:spMk id="2" creationId="{2F1725CA-DD5B-4895-A7E1-0F7FDF9EC448}"/>
          </ac:spMkLst>
        </pc:spChg>
        <pc:spChg chg="del">
          <ac:chgData name="Bilal Sharqi" userId="d561ffde75f42bc1" providerId="LiveId" clId="{DF2A4E1D-19D8-4189-94F7-2B1917B9AB8A}" dt="2020-02-24T01:01:14.762" v="2660" actId="478"/>
          <ac:spMkLst>
            <pc:docMk/>
            <pc:sldMk cId="215429183" sldId="539"/>
            <ac:spMk id="3" creationId="{3C23E749-26A4-4337-8CD5-FF859D6B911A}"/>
          </ac:spMkLst>
        </pc:spChg>
        <pc:spChg chg="add mod">
          <ac:chgData name="Bilal Sharqi" userId="d561ffde75f42bc1" providerId="LiveId" clId="{DF2A4E1D-19D8-4189-94F7-2B1917B9AB8A}" dt="2020-02-24T01:02:53.261" v="2695" actId="1076"/>
          <ac:spMkLst>
            <pc:docMk/>
            <pc:sldMk cId="215429183" sldId="539"/>
            <ac:spMk id="6" creationId="{613972BE-2599-470D-92E9-DEF85794BB0C}"/>
          </ac:spMkLst>
        </pc:spChg>
        <pc:picChg chg="add mod">
          <ac:chgData name="Bilal Sharqi" userId="d561ffde75f42bc1" providerId="LiveId" clId="{DF2A4E1D-19D8-4189-94F7-2B1917B9AB8A}" dt="2020-02-24T01:02:12.042" v="2680" actId="1036"/>
          <ac:picMkLst>
            <pc:docMk/>
            <pc:sldMk cId="215429183" sldId="539"/>
            <ac:picMk id="5" creationId="{31AA2BB7-EB33-4C63-9C10-7367BEEB2FB2}"/>
          </ac:picMkLst>
        </pc:picChg>
      </pc:sldChg>
      <pc:sldChg chg="addSp delSp modSp add">
        <pc:chgData name="Bilal Sharqi" userId="d561ffde75f42bc1" providerId="LiveId" clId="{DF2A4E1D-19D8-4189-94F7-2B1917B9AB8A}" dt="2020-02-25T00:45:58.273" v="8048" actId="20577"/>
        <pc:sldMkLst>
          <pc:docMk/>
          <pc:sldMk cId="1980923596" sldId="540"/>
        </pc:sldMkLst>
        <pc:spChg chg="del">
          <ac:chgData name="Bilal Sharqi" userId="d561ffde75f42bc1" providerId="LiveId" clId="{DF2A4E1D-19D8-4189-94F7-2B1917B9AB8A}" dt="2020-02-24T01:03:12.178" v="2697" actId="478"/>
          <ac:spMkLst>
            <pc:docMk/>
            <pc:sldMk cId="1980923596" sldId="540"/>
            <ac:spMk id="2" creationId="{AC14FADA-0AF1-4414-9F16-658E1C35FCCF}"/>
          </ac:spMkLst>
        </pc:spChg>
        <pc:spChg chg="del">
          <ac:chgData name="Bilal Sharqi" userId="d561ffde75f42bc1" providerId="LiveId" clId="{DF2A4E1D-19D8-4189-94F7-2B1917B9AB8A}" dt="2020-02-24T01:03:13.946" v="2698" actId="478"/>
          <ac:spMkLst>
            <pc:docMk/>
            <pc:sldMk cId="1980923596" sldId="540"/>
            <ac:spMk id="3" creationId="{73171CF1-56CF-4AA2-B9FE-06050450ACBD}"/>
          </ac:spMkLst>
        </pc:spChg>
        <pc:spChg chg="add mod">
          <ac:chgData name="Bilal Sharqi" userId="d561ffde75f42bc1" providerId="LiveId" clId="{DF2A4E1D-19D8-4189-94F7-2B1917B9AB8A}" dt="2020-02-24T03:28:49.465" v="7571"/>
          <ac:spMkLst>
            <pc:docMk/>
            <pc:sldMk cId="1980923596" sldId="540"/>
            <ac:spMk id="6" creationId="{B8B5E2BA-28E7-4A98-9814-DB256647BAC9}"/>
          </ac:spMkLst>
        </pc:spChg>
        <pc:spChg chg="add mod">
          <ac:chgData name="Bilal Sharqi" userId="d561ffde75f42bc1" providerId="LiveId" clId="{DF2A4E1D-19D8-4189-94F7-2B1917B9AB8A}" dt="2020-02-25T00:45:58.273" v="8048" actId="20577"/>
          <ac:spMkLst>
            <pc:docMk/>
            <pc:sldMk cId="1980923596" sldId="540"/>
            <ac:spMk id="11" creationId="{83F5E916-3C0B-4232-975C-7FE57DCA8AA2}"/>
          </ac:spMkLst>
        </pc:spChg>
        <pc:picChg chg="add del mod modCrop">
          <ac:chgData name="Bilal Sharqi" userId="d561ffde75f42bc1" providerId="LiveId" clId="{DF2A4E1D-19D8-4189-94F7-2B1917B9AB8A}" dt="2020-02-24T01:03:45.673" v="2724" actId="1036"/>
          <ac:picMkLst>
            <pc:docMk/>
            <pc:sldMk cId="1980923596" sldId="540"/>
            <ac:picMk id="5" creationId="{812AC1E4-4733-4695-AC87-BA6878E8092C}"/>
          </ac:picMkLst>
        </pc:picChg>
        <pc:cxnChg chg="add mod">
          <ac:chgData name="Bilal Sharqi" userId="d561ffde75f42bc1" providerId="LiveId" clId="{DF2A4E1D-19D8-4189-94F7-2B1917B9AB8A}" dt="2020-02-24T01:06:26.946" v="2837" actId="13822"/>
          <ac:cxnSpMkLst>
            <pc:docMk/>
            <pc:sldMk cId="1980923596" sldId="540"/>
            <ac:cxnSpMk id="8" creationId="{3F12D3BD-5C9A-4BB2-9494-681FA2EA22BB}"/>
          </ac:cxnSpMkLst>
        </pc:cxnChg>
      </pc:sldChg>
      <pc:sldChg chg="addSp delSp modSp add">
        <pc:chgData name="Bilal Sharqi" userId="d561ffde75f42bc1" providerId="LiveId" clId="{DF2A4E1D-19D8-4189-94F7-2B1917B9AB8A}" dt="2020-02-24T03:29:02.588" v="7572" actId="20577"/>
        <pc:sldMkLst>
          <pc:docMk/>
          <pc:sldMk cId="2931753309" sldId="541"/>
        </pc:sldMkLst>
        <pc:spChg chg="del">
          <ac:chgData name="Bilal Sharqi" userId="d561ffde75f42bc1" providerId="LiveId" clId="{DF2A4E1D-19D8-4189-94F7-2B1917B9AB8A}" dt="2020-02-24T01:05:07.545" v="2808" actId="478"/>
          <ac:spMkLst>
            <pc:docMk/>
            <pc:sldMk cId="2931753309" sldId="541"/>
            <ac:spMk id="2" creationId="{B3C38A0C-BED3-4B91-97CD-5FD4AE1935A0}"/>
          </ac:spMkLst>
        </pc:spChg>
        <pc:spChg chg="del">
          <ac:chgData name="Bilal Sharqi" userId="d561ffde75f42bc1" providerId="LiveId" clId="{DF2A4E1D-19D8-4189-94F7-2B1917B9AB8A}" dt="2020-02-24T01:05:09.313" v="2809" actId="478"/>
          <ac:spMkLst>
            <pc:docMk/>
            <pc:sldMk cId="2931753309" sldId="541"/>
            <ac:spMk id="3" creationId="{A695168E-2555-4870-96C1-F6F3E8140460}"/>
          </ac:spMkLst>
        </pc:spChg>
        <pc:spChg chg="add mod">
          <ac:chgData name="Bilal Sharqi" userId="d561ffde75f42bc1" providerId="LiveId" clId="{DF2A4E1D-19D8-4189-94F7-2B1917B9AB8A}" dt="2020-02-24T03:29:02.588" v="7572" actId="20577"/>
          <ac:spMkLst>
            <pc:docMk/>
            <pc:sldMk cId="2931753309" sldId="541"/>
            <ac:spMk id="6" creationId="{4E7E957B-148F-47AD-B6CD-AE054AEEFE91}"/>
          </ac:spMkLst>
        </pc:spChg>
        <pc:spChg chg="add mod">
          <ac:chgData name="Bilal Sharqi" userId="d561ffde75f42bc1" providerId="LiveId" clId="{DF2A4E1D-19D8-4189-94F7-2B1917B9AB8A}" dt="2020-02-24T01:22:22.808" v="3002" actId="14100"/>
          <ac:spMkLst>
            <pc:docMk/>
            <pc:sldMk cId="2931753309" sldId="541"/>
            <ac:spMk id="8" creationId="{6F6B8CCA-0FFF-4532-87DA-6E99F887E8E9}"/>
          </ac:spMkLst>
        </pc:spChg>
        <pc:picChg chg="add mod modCrop">
          <ac:chgData name="Bilal Sharqi" userId="d561ffde75f42bc1" providerId="LiveId" clId="{DF2A4E1D-19D8-4189-94F7-2B1917B9AB8A}" dt="2020-02-24T01:05:24.382" v="2830" actId="1036"/>
          <ac:picMkLst>
            <pc:docMk/>
            <pc:sldMk cId="2931753309" sldId="541"/>
            <ac:picMk id="5" creationId="{AFF9999A-55A3-48A0-91F5-320A061FC89C}"/>
          </ac:picMkLst>
        </pc:picChg>
        <pc:cxnChg chg="add mod ord">
          <ac:chgData name="Bilal Sharqi" userId="d561ffde75f42bc1" providerId="LiveId" clId="{DF2A4E1D-19D8-4189-94F7-2B1917B9AB8A}" dt="2020-02-24T01:21:59.130" v="2963" actId="14100"/>
          <ac:cxnSpMkLst>
            <pc:docMk/>
            <pc:sldMk cId="2931753309" sldId="541"/>
            <ac:cxnSpMk id="7" creationId="{31EBF64D-A591-4769-B362-05780EE6FD85}"/>
          </ac:cxnSpMkLst>
        </pc:cxnChg>
      </pc:sldChg>
      <pc:sldChg chg="addSp delSp modSp add">
        <pc:chgData name="Bilal Sharqi" userId="d561ffde75f42bc1" providerId="LiveId" clId="{DF2A4E1D-19D8-4189-94F7-2B1917B9AB8A}" dt="2020-02-24T03:29:38.378" v="7580" actId="1076"/>
        <pc:sldMkLst>
          <pc:docMk/>
          <pc:sldMk cId="3374745829" sldId="542"/>
        </pc:sldMkLst>
        <pc:spChg chg="del">
          <ac:chgData name="Bilal Sharqi" userId="d561ffde75f42bc1" providerId="LiveId" clId="{DF2A4E1D-19D8-4189-94F7-2B1917B9AB8A}" dt="2020-02-24T01:22:38.591" v="3004" actId="478"/>
          <ac:spMkLst>
            <pc:docMk/>
            <pc:sldMk cId="3374745829" sldId="542"/>
            <ac:spMk id="2" creationId="{8662FC14-E950-47C2-B522-DBFD629DAB1E}"/>
          </ac:spMkLst>
        </pc:spChg>
        <pc:spChg chg="del">
          <ac:chgData name="Bilal Sharqi" userId="d561ffde75f42bc1" providerId="LiveId" clId="{DF2A4E1D-19D8-4189-94F7-2B1917B9AB8A}" dt="2020-02-24T01:22:40.354" v="3005" actId="478"/>
          <ac:spMkLst>
            <pc:docMk/>
            <pc:sldMk cId="3374745829" sldId="542"/>
            <ac:spMk id="3" creationId="{57FB8C02-CC7D-46DB-89C7-0925A505044E}"/>
          </ac:spMkLst>
        </pc:spChg>
        <pc:spChg chg="add mod">
          <ac:chgData name="Bilal Sharqi" userId="d561ffde75f42bc1" providerId="LiveId" clId="{DF2A4E1D-19D8-4189-94F7-2B1917B9AB8A}" dt="2020-02-24T03:29:38.378" v="7580" actId="1076"/>
          <ac:spMkLst>
            <pc:docMk/>
            <pc:sldMk cId="3374745829" sldId="542"/>
            <ac:spMk id="6" creationId="{3EC253A0-57D0-4C9D-B5FC-436257B256DF}"/>
          </ac:spMkLst>
        </pc:spChg>
        <pc:picChg chg="add mod">
          <ac:chgData name="Bilal Sharqi" userId="d561ffde75f42bc1" providerId="LiveId" clId="{DF2A4E1D-19D8-4189-94F7-2B1917B9AB8A}" dt="2020-02-24T01:22:58.159" v="3028" actId="1036"/>
          <ac:picMkLst>
            <pc:docMk/>
            <pc:sldMk cId="3374745829" sldId="542"/>
            <ac:picMk id="5" creationId="{51F57802-4119-4DD5-9942-3FECDC7791FB}"/>
          </ac:picMkLst>
        </pc:picChg>
      </pc:sldChg>
      <pc:sldChg chg="addSp delSp modSp add">
        <pc:chgData name="Bilal Sharqi" userId="d561ffde75f42bc1" providerId="LiveId" clId="{DF2A4E1D-19D8-4189-94F7-2B1917B9AB8A}" dt="2020-02-25T00:51:52.622" v="8168" actId="1076"/>
        <pc:sldMkLst>
          <pc:docMk/>
          <pc:sldMk cId="407987157" sldId="543"/>
        </pc:sldMkLst>
        <pc:spChg chg="del">
          <ac:chgData name="Bilal Sharqi" userId="d561ffde75f42bc1" providerId="LiveId" clId="{DF2A4E1D-19D8-4189-94F7-2B1917B9AB8A}" dt="2020-02-24T01:23:59.031" v="3039" actId="478"/>
          <ac:spMkLst>
            <pc:docMk/>
            <pc:sldMk cId="407987157" sldId="543"/>
            <ac:spMk id="2" creationId="{FE55AAEB-302A-4B81-A8E6-19314337DDE3}"/>
          </ac:spMkLst>
        </pc:spChg>
        <pc:spChg chg="del">
          <ac:chgData name="Bilal Sharqi" userId="d561ffde75f42bc1" providerId="LiveId" clId="{DF2A4E1D-19D8-4189-94F7-2B1917B9AB8A}" dt="2020-02-24T01:24:00.311" v="3040" actId="478"/>
          <ac:spMkLst>
            <pc:docMk/>
            <pc:sldMk cId="407987157" sldId="543"/>
            <ac:spMk id="3" creationId="{818792BF-F818-46E6-9748-519089803DA7}"/>
          </ac:spMkLst>
        </pc:spChg>
        <pc:spChg chg="add mod">
          <ac:chgData name="Bilal Sharqi" userId="d561ffde75f42bc1" providerId="LiveId" clId="{DF2A4E1D-19D8-4189-94F7-2B1917B9AB8A}" dt="2020-02-25T00:51:52.622" v="8168" actId="1076"/>
          <ac:spMkLst>
            <pc:docMk/>
            <pc:sldMk cId="407987157" sldId="543"/>
            <ac:spMk id="6" creationId="{C3E7FE6A-D4FB-4E1B-A0DF-8F1BB8BD33B5}"/>
          </ac:spMkLst>
        </pc:spChg>
        <pc:picChg chg="add mod">
          <ac:chgData name="Bilal Sharqi" userId="d561ffde75f42bc1" providerId="LiveId" clId="{DF2A4E1D-19D8-4189-94F7-2B1917B9AB8A}" dt="2020-02-24T01:24:15.615" v="3056" actId="1036"/>
          <ac:picMkLst>
            <pc:docMk/>
            <pc:sldMk cId="407987157" sldId="543"/>
            <ac:picMk id="5" creationId="{0CFD7C95-FBFB-4311-8EAB-737A3BF1DE20}"/>
          </ac:picMkLst>
        </pc:picChg>
      </pc:sldChg>
      <pc:sldChg chg="addSp delSp modSp add">
        <pc:chgData name="Bilal Sharqi" userId="d561ffde75f42bc1" providerId="LiveId" clId="{DF2A4E1D-19D8-4189-94F7-2B1917B9AB8A}" dt="2020-02-25T00:49:18.666" v="8084" actId="20577"/>
        <pc:sldMkLst>
          <pc:docMk/>
          <pc:sldMk cId="411377303" sldId="544"/>
        </pc:sldMkLst>
        <pc:spChg chg="del">
          <ac:chgData name="Bilal Sharqi" userId="d561ffde75f42bc1" providerId="LiveId" clId="{DF2A4E1D-19D8-4189-94F7-2B1917B9AB8A}" dt="2020-02-24T01:27:35.920" v="3092" actId="478"/>
          <ac:spMkLst>
            <pc:docMk/>
            <pc:sldMk cId="411377303" sldId="544"/>
            <ac:spMk id="2" creationId="{86BC66FA-39DE-4A7D-8F92-5145F355715F}"/>
          </ac:spMkLst>
        </pc:spChg>
        <pc:spChg chg="del">
          <ac:chgData name="Bilal Sharqi" userId="d561ffde75f42bc1" providerId="LiveId" clId="{DF2A4E1D-19D8-4189-94F7-2B1917B9AB8A}" dt="2020-02-24T01:27:36.986" v="3093" actId="478"/>
          <ac:spMkLst>
            <pc:docMk/>
            <pc:sldMk cId="411377303" sldId="544"/>
            <ac:spMk id="3" creationId="{AC4D764F-1906-4857-AF0F-82CD160FE453}"/>
          </ac:spMkLst>
        </pc:spChg>
        <pc:spChg chg="add mod">
          <ac:chgData name="Bilal Sharqi" userId="d561ffde75f42bc1" providerId="LiveId" clId="{DF2A4E1D-19D8-4189-94F7-2B1917B9AB8A}" dt="2020-02-25T00:49:18.666" v="8084" actId="20577"/>
          <ac:spMkLst>
            <pc:docMk/>
            <pc:sldMk cId="411377303" sldId="544"/>
            <ac:spMk id="6" creationId="{3B7465DC-AE59-4602-AFB9-5B901735E954}"/>
          </ac:spMkLst>
        </pc:spChg>
        <pc:picChg chg="add mod">
          <ac:chgData name="Bilal Sharqi" userId="d561ffde75f42bc1" providerId="LiveId" clId="{DF2A4E1D-19D8-4189-94F7-2B1917B9AB8A}" dt="2020-02-24T01:27:51.096" v="3109" actId="1036"/>
          <ac:picMkLst>
            <pc:docMk/>
            <pc:sldMk cId="411377303" sldId="544"/>
            <ac:picMk id="5" creationId="{8EAEF9EB-0D9E-4B3B-BE4F-2D7439161259}"/>
          </ac:picMkLst>
        </pc:picChg>
      </pc:sldChg>
      <pc:sldChg chg="addSp modSp add modAnim modNotesTx">
        <pc:chgData name="Bilal Sharqi" userId="d561ffde75f42bc1" providerId="LiveId" clId="{DF2A4E1D-19D8-4189-94F7-2B1917B9AB8A}" dt="2020-02-24T02:46:39.651" v="6159" actId="20577"/>
        <pc:sldMkLst>
          <pc:docMk/>
          <pc:sldMk cId="138830909" sldId="545"/>
        </pc:sldMkLst>
        <pc:spChg chg="add mod">
          <ac:chgData name="Bilal Sharqi" userId="d561ffde75f42bc1" providerId="LiveId" clId="{DF2A4E1D-19D8-4189-94F7-2B1917B9AB8A}" dt="2020-02-24T02:46:39.651" v="6159" actId="20577"/>
          <ac:spMkLst>
            <pc:docMk/>
            <pc:sldMk cId="138830909" sldId="545"/>
            <ac:spMk id="5" creationId="{DC3E498D-6C03-4652-B045-7616106E0BD3}"/>
          </ac:spMkLst>
        </pc:spChg>
      </pc:sldChg>
      <pc:sldChg chg="addSp delSp modSp add">
        <pc:chgData name="Bilal Sharqi" userId="d561ffde75f42bc1" providerId="LiveId" clId="{DF2A4E1D-19D8-4189-94F7-2B1917B9AB8A}" dt="2020-02-24T02:33:56.722" v="5540" actId="14100"/>
        <pc:sldMkLst>
          <pc:docMk/>
          <pc:sldMk cId="822952661" sldId="546"/>
        </pc:sldMkLst>
        <pc:spChg chg="add mod">
          <ac:chgData name="Bilal Sharqi" userId="d561ffde75f42bc1" providerId="LiveId" clId="{DF2A4E1D-19D8-4189-94F7-2B1917B9AB8A}" dt="2020-02-24T02:33:56.722" v="5540" actId="14100"/>
          <ac:spMkLst>
            <pc:docMk/>
            <pc:sldMk cId="822952661" sldId="546"/>
            <ac:spMk id="6" creationId="{FCECFA56-FEF1-4E8B-AD7F-019A488EA4CC}"/>
          </ac:spMkLst>
        </pc:spChg>
        <pc:spChg chg="add mod">
          <ac:chgData name="Bilal Sharqi" userId="d561ffde75f42bc1" providerId="LiveId" clId="{DF2A4E1D-19D8-4189-94F7-2B1917B9AB8A}" dt="2020-02-24T02:13:02.097" v="4186" actId="1076"/>
          <ac:spMkLst>
            <pc:docMk/>
            <pc:sldMk cId="822952661" sldId="546"/>
            <ac:spMk id="7" creationId="{07DF1145-A0D5-4524-BC71-7359D9EE9581}"/>
          </ac:spMkLst>
        </pc:spChg>
        <pc:picChg chg="add mod modCrop">
          <ac:chgData name="Bilal Sharqi" userId="d561ffde75f42bc1" providerId="LiveId" clId="{DF2A4E1D-19D8-4189-94F7-2B1917B9AB8A}" dt="2020-02-24T02:09:28.625" v="3942" actId="1076"/>
          <ac:picMkLst>
            <pc:docMk/>
            <pc:sldMk cId="822952661" sldId="546"/>
            <ac:picMk id="2" creationId="{828BC0ED-675D-43A6-B2B5-8A5AF1212CC2}"/>
          </ac:picMkLst>
        </pc:picChg>
        <pc:picChg chg="add del mod">
          <ac:chgData name="Bilal Sharqi" userId="d561ffde75f42bc1" providerId="LiveId" clId="{DF2A4E1D-19D8-4189-94F7-2B1917B9AB8A}" dt="2020-02-24T02:08:40.172" v="3929" actId="478"/>
          <ac:picMkLst>
            <pc:docMk/>
            <pc:sldMk cId="822952661" sldId="546"/>
            <ac:picMk id="4" creationId="{9AA05F2F-BB48-49C7-910A-8F88E5AF1CB8}"/>
          </ac:picMkLst>
        </pc:picChg>
        <pc:picChg chg="add mod modCrop">
          <ac:chgData name="Bilal Sharqi" userId="d561ffde75f42bc1" providerId="LiveId" clId="{DF2A4E1D-19D8-4189-94F7-2B1917B9AB8A}" dt="2020-02-24T02:09:25.412" v="3941" actId="1076"/>
          <ac:picMkLst>
            <pc:docMk/>
            <pc:sldMk cId="822952661" sldId="546"/>
            <ac:picMk id="5" creationId="{64DDCA96-220B-408D-AA68-9DD9CF7EFC6E}"/>
          </ac:picMkLst>
        </pc:picChg>
      </pc:sldChg>
      <pc:sldChg chg="addSp modSp add">
        <pc:chgData name="Bilal Sharqi" userId="d561ffde75f42bc1" providerId="LiveId" clId="{DF2A4E1D-19D8-4189-94F7-2B1917B9AB8A}" dt="2020-02-24T02:39:21.410" v="5982" actId="6549"/>
        <pc:sldMkLst>
          <pc:docMk/>
          <pc:sldMk cId="509496205" sldId="547"/>
        </pc:sldMkLst>
        <pc:spChg chg="add mod">
          <ac:chgData name="Bilal Sharqi" userId="d561ffde75f42bc1" providerId="LiveId" clId="{DF2A4E1D-19D8-4189-94F7-2B1917B9AB8A}" dt="2020-02-24T02:13:08.499" v="4188" actId="20577"/>
          <ac:spMkLst>
            <pc:docMk/>
            <pc:sldMk cId="509496205" sldId="547"/>
            <ac:spMk id="5" creationId="{43441CDB-B47D-4EC6-B306-23245388E76F}"/>
          </ac:spMkLst>
        </pc:spChg>
        <pc:spChg chg="add mod">
          <ac:chgData name="Bilal Sharqi" userId="d561ffde75f42bc1" providerId="LiveId" clId="{DF2A4E1D-19D8-4189-94F7-2B1917B9AB8A}" dt="2020-02-24T02:39:21.410" v="5982" actId="6549"/>
          <ac:spMkLst>
            <pc:docMk/>
            <pc:sldMk cId="509496205" sldId="547"/>
            <ac:spMk id="6" creationId="{8C427183-9170-4294-B255-CDD44D677E0B}"/>
          </ac:spMkLst>
        </pc:spChg>
        <pc:picChg chg="add mod modCrop">
          <ac:chgData name="Bilal Sharqi" userId="d561ffde75f42bc1" providerId="LiveId" clId="{DF2A4E1D-19D8-4189-94F7-2B1917B9AB8A}" dt="2020-02-24T02:12:38.399" v="4166" actId="1076"/>
          <ac:picMkLst>
            <pc:docMk/>
            <pc:sldMk cId="509496205" sldId="547"/>
            <ac:picMk id="2" creationId="{68ED615C-13E4-4C9F-AE3D-80768CEED17D}"/>
          </ac:picMkLst>
        </pc:picChg>
        <pc:picChg chg="add mod">
          <ac:chgData name="Bilal Sharqi" userId="d561ffde75f42bc1" providerId="LiveId" clId="{DF2A4E1D-19D8-4189-94F7-2B1917B9AB8A}" dt="2020-02-24T02:12:34.467" v="4165" actId="1076"/>
          <ac:picMkLst>
            <pc:docMk/>
            <pc:sldMk cId="509496205" sldId="547"/>
            <ac:picMk id="4" creationId="{3F701350-661D-43D2-A111-F889799A2260}"/>
          </ac:picMkLst>
        </pc:picChg>
      </pc:sldChg>
      <pc:sldChg chg="addSp delSp modSp add">
        <pc:chgData name="Bilal Sharqi" userId="d561ffde75f42bc1" providerId="LiveId" clId="{DF2A4E1D-19D8-4189-94F7-2B1917B9AB8A}" dt="2020-02-25T17:13:23.209" v="8634" actId="20577"/>
        <pc:sldMkLst>
          <pc:docMk/>
          <pc:sldMk cId="3171842256" sldId="548"/>
        </pc:sldMkLst>
        <pc:spChg chg="mod">
          <ac:chgData name="Bilal Sharqi" userId="d561ffde75f42bc1" providerId="LiveId" clId="{DF2A4E1D-19D8-4189-94F7-2B1917B9AB8A}" dt="2020-02-24T03:03:21.843" v="7055"/>
          <ac:spMkLst>
            <pc:docMk/>
            <pc:sldMk cId="3171842256" sldId="548"/>
            <ac:spMk id="2" creationId="{DE3092F1-CF5D-498B-BE70-7D4C248A9AD3}"/>
          </ac:spMkLst>
        </pc:spChg>
        <pc:spChg chg="del">
          <ac:chgData name="Bilal Sharqi" userId="d561ffde75f42bc1" providerId="LiveId" clId="{DF2A4E1D-19D8-4189-94F7-2B1917B9AB8A}" dt="2020-02-24T03:01:23.583" v="6984" actId="478"/>
          <ac:spMkLst>
            <pc:docMk/>
            <pc:sldMk cId="3171842256" sldId="548"/>
            <ac:spMk id="3" creationId="{3D3B2B33-1234-4C45-9971-83A4B1EC0750}"/>
          </ac:spMkLst>
        </pc:spChg>
        <pc:spChg chg="add mod">
          <ac:chgData name="Bilal Sharqi" userId="d561ffde75f42bc1" providerId="LiveId" clId="{DF2A4E1D-19D8-4189-94F7-2B1917B9AB8A}" dt="2020-02-24T03:05:53.329" v="7205" actId="20577"/>
          <ac:spMkLst>
            <pc:docMk/>
            <pc:sldMk cId="3171842256" sldId="548"/>
            <ac:spMk id="6" creationId="{D8506C6B-E52E-44B8-8EFD-7F0D2FC5E5B5}"/>
          </ac:spMkLst>
        </pc:spChg>
        <pc:spChg chg="add mod">
          <ac:chgData name="Bilal Sharqi" userId="d561ffde75f42bc1" providerId="LiveId" clId="{DF2A4E1D-19D8-4189-94F7-2B1917B9AB8A}" dt="2020-02-25T17:13:23.209" v="8634" actId="20577"/>
          <ac:spMkLst>
            <pc:docMk/>
            <pc:sldMk cId="3171842256" sldId="548"/>
            <ac:spMk id="8" creationId="{B2B02336-2B91-4A5C-91EE-9B30E85465A4}"/>
          </ac:spMkLst>
        </pc:spChg>
        <pc:picChg chg="add mod">
          <ac:chgData name="Bilal Sharqi" userId="d561ffde75f42bc1" providerId="LiveId" clId="{DF2A4E1D-19D8-4189-94F7-2B1917B9AB8A}" dt="2020-02-24T03:03:57.890" v="7107" actId="1076"/>
          <ac:picMkLst>
            <pc:docMk/>
            <pc:sldMk cId="3171842256" sldId="548"/>
            <ac:picMk id="5" creationId="{2F0CA531-B1E1-458B-BA50-A1F96B5A5A79}"/>
          </ac:picMkLst>
        </pc:picChg>
        <pc:picChg chg="add mod">
          <ac:chgData name="Bilal Sharqi" userId="d561ffde75f42bc1" providerId="LiveId" clId="{DF2A4E1D-19D8-4189-94F7-2B1917B9AB8A}" dt="2020-02-25T16:47:22.729" v="8580" actId="1076"/>
          <ac:picMkLst>
            <pc:docMk/>
            <pc:sldMk cId="3171842256" sldId="548"/>
            <ac:picMk id="7" creationId="{8E44B15D-E16C-4FBE-A4EE-0E16D3579E6B}"/>
          </ac:picMkLst>
        </pc:picChg>
      </pc:sldChg>
      <pc:sldChg chg="addSp delSp modSp add">
        <pc:chgData name="Bilal Sharqi" userId="d561ffde75f42bc1" providerId="LiveId" clId="{DF2A4E1D-19D8-4189-94F7-2B1917B9AB8A}" dt="2020-02-25T17:13:18.562" v="8633" actId="20577"/>
        <pc:sldMkLst>
          <pc:docMk/>
          <pc:sldMk cId="2788709226" sldId="549"/>
        </pc:sldMkLst>
        <pc:spChg chg="mod">
          <ac:chgData name="Bilal Sharqi" userId="d561ffde75f42bc1" providerId="LiveId" clId="{DF2A4E1D-19D8-4189-94F7-2B1917B9AB8A}" dt="2020-02-24T03:05:01.601" v="7189" actId="20577"/>
          <ac:spMkLst>
            <pc:docMk/>
            <pc:sldMk cId="2788709226" sldId="549"/>
            <ac:spMk id="2" creationId="{31B13EB3-EEFE-4F5B-BA25-A4EBADF321CE}"/>
          </ac:spMkLst>
        </pc:spChg>
        <pc:spChg chg="del">
          <ac:chgData name="Bilal Sharqi" userId="d561ffde75f42bc1" providerId="LiveId" clId="{DF2A4E1D-19D8-4189-94F7-2B1917B9AB8A}" dt="2020-02-24T03:05:04.071" v="7190" actId="478"/>
          <ac:spMkLst>
            <pc:docMk/>
            <pc:sldMk cId="2788709226" sldId="549"/>
            <ac:spMk id="3" creationId="{38C9FDF7-A838-4F1C-825F-9751866675CE}"/>
          </ac:spMkLst>
        </pc:spChg>
        <pc:spChg chg="add mod">
          <ac:chgData name="Bilal Sharqi" userId="d561ffde75f42bc1" providerId="LiveId" clId="{DF2A4E1D-19D8-4189-94F7-2B1917B9AB8A}" dt="2020-02-24T03:06:35.800" v="7220" actId="20577"/>
          <ac:spMkLst>
            <pc:docMk/>
            <pc:sldMk cId="2788709226" sldId="549"/>
            <ac:spMk id="6" creationId="{0DCDA91F-694C-41EA-BE52-9F308D70C829}"/>
          </ac:spMkLst>
        </pc:spChg>
        <pc:spChg chg="add mod">
          <ac:chgData name="Bilal Sharqi" userId="d561ffde75f42bc1" providerId="LiveId" clId="{DF2A4E1D-19D8-4189-94F7-2B1917B9AB8A}" dt="2020-02-25T17:13:18.562" v="8633" actId="20577"/>
          <ac:spMkLst>
            <pc:docMk/>
            <pc:sldMk cId="2788709226" sldId="549"/>
            <ac:spMk id="8" creationId="{06811177-BB8E-4885-8A9C-4E308A4BA865}"/>
          </ac:spMkLst>
        </pc:spChg>
        <pc:picChg chg="add mod">
          <ac:chgData name="Bilal Sharqi" userId="d561ffde75f42bc1" providerId="LiveId" clId="{DF2A4E1D-19D8-4189-94F7-2B1917B9AB8A}" dt="2020-02-24T03:05:11.998" v="7195" actId="1076"/>
          <ac:picMkLst>
            <pc:docMk/>
            <pc:sldMk cId="2788709226" sldId="549"/>
            <ac:picMk id="5" creationId="{645B49D4-1BAC-4654-BFD3-27388FFD84CA}"/>
          </ac:picMkLst>
        </pc:picChg>
        <pc:picChg chg="add del mod">
          <ac:chgData name="Bilal Sharqi" userId="d561ffde75f42bc1" providerId="LiveId" clId="{DF2A4E1D-19D8-4189-94F7-2B1917B9AB8A}" dt="2020-02-25T16:46:36.612" v="8574" actId="478"/>
          <ac:picMkLst>
            <pc:docMk/>
            <pc:sldMk cId="2788709226" sldId="549"/>
            <ac:picMk id="7" creationId="{F98AD62F-9A18-4CFA-BF01-4D74998D8101}"/>
          </ac:picMkLst>
        </pc:picChg>
        <pc:picChg chg="add mod">
          <ac:chgData name="Bilal Sharqi" userId="d561ffde75f42bc1" providerId="LiveId" clId="{DF2A4E1D-19D8-4189-94F7-2B1917B9AB8A}" dt="2020-02-25T16:46:46.271" v="8577" actId="1076"/>
          <ac:picMkLst>
            <pc:docMk/>
            <pc:sldMk cId="2788709226" sldId="549"/>
            <ac:picMk id="9" creationId="{663E2B57-45F4-41B8-A759-E47CC62AA7A3}"/>
          </ac:picMkLst>
        </pc:picChg>
      </pc:sldChg>
      <pc:sldChg chg="addSp delSp modSp add">
        <pc:chgData name="Bilal Sharqi" userId="d561ffde75f42bc1" providerId="LiveId" clId="{DF2A4E1D-19D8-4189-94F7-2B1917B9AB8A}" dt="2020-02-25T17:13:58.161" v="8641" actId="20577"/>
        <pc:sldMkLst>
          <pc:docMk/>
          <pc:sldMk cId="594328098" sldId="550"/>
        </pc:sldMkLst>
        <pc:spChg chg="mod">
          <ac:chgData name="Bilal Sharqi" userId="d561ffde75f42bc1" providerId="LiveId" clId="{DF2A4E1D-19D8-4189-94F7-2B1917B9AB8A}" dt="2020-02-24T03:06:53.482" v="7231" actId="20577"/>
          <ac:spMkLst>
            <pc:docMk/>
            <pc:sldMk cId="594328098" sldId="550"/>
            <ac:spMk id="2" creationId="{8164B85C-F204-4852-B488-4BC54E4D9971}"/>
          </ac:spMkLst>
        </pc:spChg>
        <pc:spChg chg="del">
          <ac:chgData name="Bilal Sharqi" userId="d561ffde75f42bc1" providerId="LiveId" clId="{DF2A4E1D-19D8-4189-94F7-2B1917B9AB8A}" dt="2020-02-24T03:06:15.782" v="7211" actId="478"/>
          <ac:spMkLst>
            <pc:docMk/>
            <pc:sldMk cId="594328098" sldId="550"/>
            <ac:spMk id="3" creationId="{C1EF8E44-DD18-41A1-9E9D-6EE32D7B58BB}"/>
          </ac:spMkLst>
        </pc:spChg>
        <pc:spChg chg="add mod">
          <ac:chgData name="Bilal Sharqi" userId="d561ffde75f42bc1" providerId="LiveId" clId="{DF2A4E1D-19D8-4189-94F7-2B1917B9AB8A}" dt="2020-02-24T03:07:04.575" v="7237" actId="20577"/>
          <ac:spMkLst>
            <pc:docMk/>
            <pc:sldMk cId="594328098" sldId="550"/>
            <ac:spMk id="6" creationId="{D1D62F70-AB83-4607-9B25-28D3C173A32B}"/>
          </ac:spMkLst>
        </pc:spChg>
        <pc:spChg chg="add mod ord">
          <ac:chgData name="Bilal Sharqi" userId="d561ffde75f42bc1" providerId="LiveId" clId="{DF2A4E1D-19D8-4189-94F7-2B1917B9AB8A}" dt="2020-02-25T17:13:58.161" v="8641" actId="20577"/>
          <ac:spMkLst>
            <pc:docMk/>
            <pc:sldMk cId="594328098" sldId="550"/>
            <ac:spMk id="8" creationId="{4FDCAF18-08D0-4652-B3C2-8CDFC78AD2BD}"/>
          </ac:spMkLst>
        </pc:spChg>
        <pc:picChg chg="add mod modCrop">
          <ac:chgData name="Bilal Sharqi" userId="d561ffde75f42bc1" providerId="LiveId" clId="{DF2A4E1D-19D8-4189-94F7-2B1917B9AB8A}" dt="2020-02-24T03:06:27.789" v="7217" actId="1076"/>
          <ac:picMkLst>
            <pc:docMk/>
            <pc:sldMk cId="594328098" sldId="550"/>
            <ac:picMk id="5" creationId="{5285A10C-393A-4F81-9CB4-12C6EE2F82F1}"/>
          </ac:picMkLst>
        </pc:picChg>
        <pc:picChg chg="add mod ord">
          <ac:chgData name="Bilal Sharqi" userId="d561ffde75f42bc1" providerId="LiveId" clId="{DF2A4E1D-19D8-4189-94F7-2B1917B9AB8A}" dt="2020-02-25T16:41:37.849" v="8550" actId="166"/>
          <ac:picMkLst>
            <pc:docMk/>
            <pc:sldMk cId="594328098" sldId="550"/>
            <ac:picMk id="7" creationId="{9DE73536-6E64-4227-8A27-2BAC472D24CA}"/>
          </ac:picMkLst>
        </pc:picChg>
      </pc:sldChg>
      <pc:sldChg chg="addSp delSp modSp add">
        <pc:chgData name="Bilal Sharqi" userId="d561ffde75f42bc1" providerId="LiveId" clId="{DF2A4E1D-19D8-4189-94F7-2B1917B9AB8A}" dt="2020-02-25T17:15:21.297" v="8685" actId="20577"/>
        <pc:sldMkLst>
          <pc:docMk/>
          <pc:sldMk cId="875861100" sldId="551"/>
        </pc:sldMkLst>
        <pc:spChg chg="mod">
          <ac:chgData name="Bilal Sharqi" userId="d561ffde75f42bc1" providerId="LiveId" clId="{DF2A4E1D-19D8-4189-94F7-2B1917B9AB8A}" dt="2020-02-25T17:14:49.393" v="8657" actId="20577"/>
          <ac:spMkLst>
            <pc:docMk/>
            <pc:sldMk cId="875861100" sldId="551"/>
            <ac:spMk id="2" creationId="{D79AC206-62EA-4A11-BA71-38E68C8ADEAD}"/>
          </ac:spMkLst>
        </pc:spChg>
        <pc:spChg chg="del">
          <ac:chgData name="Bilal Sharqi" userId="d561ffde75f42bc1" providerId="LiveId" clId="{DF2A4E1D-19D8-4189-94F7-2B1917B9AB8A}" dt="2020-02-24T03:07:37.302" v="7242" actId="478"/>
          <ac:spMkLst>
            <pc:docMk/>
            <pc:sldMk cId="875861100" sldId="551"/>
            <ac:spMk id="3" creationId="{5C104FF3-CB9F-41A0-9255-B20ECADDE070}"/>
          </ac:spMkLst>
        </pc:spChg>
        <pc:spChg chg="add mod">
          <ac:chgData name="Bilal Sharqi" userId="d561ffde75f42bc1" providerId="LiveId" clId="{DF2A4E1D-19D8-4189-94F7-2B1917B9AB8A}" dt="2020-02-25T17:15:21.297" v="8685" actId="20577"/>
          <ac:spMkLst>
            <pc:docMk/>
            <pc:sldMk cId="875861100" sldId="551"/>
            <ac:spMk id="6" creationId="{3421419F-EEE2-4FFF-8A75-E798E770F6C5}"/>
          </ac:spMkLst>
        </pc:spChg>
        <pc:spChg chg="add mod ord">
          <ac:chgData name="Bilal Sharqi" userId="d561ffde75f42bc1" providerId="LiveId" clId="{DF2A4E1D-19D8-4189-94F7-2B1917B9AB8A}" dt="2020-02-25T17:13:30.945" v="8636" actId="20577"/>
          <ac:spMkLst>
            <pc:docMk/>
            <pc:sldMk cId="875861100" sldId="551"/>
            <ac:spMk id="8" creationId="{1303D5A8-33D3-4187-A804-600DEE8F5C9A}"/>
          </ac:spMkLst>
        </pc:spChg>
        <pc:picChg chg="add mod modCrop">
          <ac:chgData name="Bilal Sharqi" userId="d561ffde75f42bc1" providerId="LiveId" clId="{DF2A4E1D-19D8-4189-94F7-2B1917B9AB8A}" dt="2020-02-25T16:48:28.523" v="8596" actId="1076"/>
          <ac:picMkLst>
            <pc:docMk/>
            <pc:sldMk cId="875861100" sldId="551"/>
            <ac:picMk id="5" creationId="{026FE9B7-522A-449E-B7CC-B3AB19D42C47}"/>
          </ac:picMkLst>
        </pc:picChg>
        <pc:picChg chg="add mod ord">
          <ac:chgData name="Bilal Sharqi" userId="d561ffde75f42bc1" providerId="LiveId" clId="{DF2A4E1D-19D8-4189-94F7-2B1917B9AB8A}" dt="2020-02-25T16:48:35.784" v="8598" actId="1076"/>
          <ac:picMkLst>
            <pc:docMk/>
            <pc:sldMk cId="875861100" sldId="551"/>
            <ac:picMk id="7" creationId="{92C616A7-B29B-414A-897F-1E2186E02000}"/>
          </ac:picMkLst>
        </pc:picChg>
      </pc:sldChg>
      <pc:sldChg chg="add">
        <pc:chgData name="Bilal Sharqi" userId="d561ffde75f42bc1" providerId="LiveId" clId="{DF2A4E1D-19D8-4189-94F7-2B1917B9AB8A}" dt="2020-02-25T19:23:44.864" v="9429"/>
        <pc:sldMkLst>
          <pc:docMk/>
          <pc:sldMk cId="1390702094" sldId="552"/>
        </pc:sldMkLst>
      </pc:sldChg>
      <pc:sldChg chg="addSp delSp modSp add del">
        <pc:chgData name="Bilal Sharqi" userId="d561ffde75f42bc1" providerId="LiveId" clId="{DF2A4E1D-19D8-4189-94F7-2B1917B9AB8A}" dt="2020-02-25T19:23:34.834" v="9428" actId="2696"/>
        <pc:sldMkLst>
          <pc:docMk/>
          <pc:sldMk cId="2585583320" sldId="552"/>
        </pc:sldMkLst>
        <pc:spChg chg="del">
          <ac:chgData name="Bilal Sharqi" userId="d561ffde75f42bc1" providerId="LiveId" clId="{DF2A4E1D-19D8-4189-94F7-2B1917B9AB8A}" dt="2020-02-24T03:08:54.686" v="7296" actId="478"/>
          <ac:spMkLst>
            <pc:docMk/>
            <pc:sldMk cId="2585583320" sldId="552"/>
            <ac:spMk id="2" creationId="{4E1839CF-F77E-4256-A35B-A979560D0175}"/>
          </ac:spMkLst>
        </pc:spChg>
        <pc:spChg chg="mod">
          <ac:chgData name="Bilal Sharqi" userId="d561ffde75f42bc1" providerId="LiveId" clId="{DF2A4E1D-19D8-4189-94F7-2B1917B9AB8A}" dt="2020-02-24T03:08:51.014" v="7295" actId="20577"/>
          <ac:spMkLst>
            <pc:docMk/>
            <pc:sldMk cId="2585583320" sldId="552"/>
            <ac:spMk id="3" creationId="{562817CA-64A7-42F8-9A35-7AC0326C6ADC}"/>
          </ac:spMkLst>
        </pc:spChg>
        <pc:picChg chg="add mod">
          <ac:chgData name="Bilal Sharqi" userId="d561ffde75f42bc1" providerId="LiveId" clId="{DF2A4E1D-19D8-4189-94F7-2B1917B9AB8A}" dt="2020-02-24T03:09:29.798" v="7317" actId="1076"/>
          <ac:picMkLst>
            <pc:docMk/>
            <pc:sldMk cId="2585583320" sldId="552"/>
            <ac:picMk id="5" creationId="{8DDAB7AC-11D8-46B1-A212-E436544E0939}"/>
          </ac:picMkLst>
        </pc:picChg>
      </pc:sldChg>
      <pc:sldChg chg="addSp modSp add del">
        <pc:chgData name="Bilal Sharqi" userId="d561ffde75f42bc1" providerId="LiveId" clId="{DF2A4E1D-19D8-4189-94F7-2B1917B9AB8A}" dt="2020-02-25T19:23:34.834" v="9428" actId="2696"/>
        <pc:sldMkLst>
          <pc:docMk/>
          <pc:sldMk cId="1924498815" sldId="553"/>
        </pc:sldMkLst>
        <pc:spChg chg="mod">
          <ac:chgData name="Bilal Sharqi" userId="d561ffde75f42bc1" providerId="LiveId" clId="{DF2A4E1D-19D8-4189-94F7-2B1917B9AB8A}" dt="2020-02-24T03:09:07.110" v="7299" actId="20577"/>
          <ac:spMkLst>
            <pc:docMk/>
            <pc:sldMk cId="1924498815" sldId="553"/>
            <ac:spMk id="3" creationId="{562817CA-64A7-42F8-9A35-7AC0326C6ADC}"/>
          </ac:spMkLst>
        </pc:spChg>
        <pc:picChg chg="add mod">
          <ac:chgData name="Bilal Sharqi" userId="d561ffde75f42bc1" providerId="LiveId" clId="{DF2A4E1D-19D8-4189-94F7-2B1917B9AB8A}" dt="2020-02-24T03:09:12.305" v="7301" actId="27614"/>
          <ac:picMkLst>
            <pc:docMk/>
            <pc:sldMk cId="1924498815" sldId="553"/>
            <ac:picMk id="4" creationId="{59EF0B4A-447B-4388-80E6-B0F1790F0572}"/>
          </ac:picMkLst>
        </pc:picChg>
      </pc:sldChg>
      <pc:sldChg chg="add">
        <pc:chgData name="Bilal Sharqi" userId="d561ffde75f42bc1" providerId="LiveId" clId="{DF2A4E1D-19D8-4189-94F7-2B1917B9AB8A}" dt="2020-02-25T19:23:44.864" v="9429"/>
        <pc:sldMkLst>
          <pc:docMk/>
          <pc:sldMk cId="3031135205" sldId="553"/>
        </pc:sldMkLst>
      </pc:sldChg>
      <pc:sldChg chg="addSp delSp modSp add">
        <pc:chgData name="Bilal Sharqi" userId="d561ffde75f42bc1" providerId="LiveId" clId="{DF2A4E1D-19D8-4189-94F7-2B1917B9AB8A}" dt="2020-02-25T19:38:25.228" v="9542" actId="20577"/>
        <pc:sldMkLst>
          <pc:docMk/>
          <pc:sldMk cId="2578655709" sldId="554"/>
        </pc:sldMkLst>
        <pc:spChg chg="mod">
          <ac:chgData name="Bilal Sharqi" userId="d561ffde75f42bc1" providerId="LiveId" clId="{DF2A4E1D-19D8-4189-94F7-2B1917B9AB8A}" dt="2020-02-24T03:15:26.942" v="7346" actId="20577"/>
          <ac:spMkLst>
            <pc:docMk/>
            <pc:sldMk cId="2578655709" sldId="554"/>
            <ac:spMk id="2" creationId="{135ECDA8-5390-4626-B52A-9F9DCF0A073D}"/>
          </ac:spMkLst>
        </pc:spChg>
        <pc:spChg chg="del">
          <ac:chgData name="Bilal Sharqi" userId="d561ffde75f42bc1" providerId="LiveId" clId="{DF2A4E1D-19D8-4189-94F7-2B1917B9AB8A}" dt="2020-02-24T03:15:29.832" v="7347"/>
          <ac:spMkLst>
            <pc:docMk/>
            <pc:sldMk cId="2578655709" sldId="554"/>
            <ac:spMk id="3" creationId="{316A208D-FD81-4ACD-8B30-ED7231146922}"/>
          </ac:spMkLst>
        </pc:spChg>
        <pc:spChg chg="add mod">
          <ac:chgData name="Bilal Sharqi" userId="d561ffde75f42bc1" providerId="LiveId" clId="{DF2A4E1D-19D8-4189-94F7-2B1917B9AB8A}" dt="2020-02-24T03:16:34.510" v="7392" actId="20577"/>
          <ac:spMkLst>
            <pc:docMk/>
            <pc:sldMk cId="2578655709" sldId="554"/>
            <ac:spMk id="6" creationId="{04713E54-6E6F-4A51-B0DE-677C9F4C976E}"/>
          </ac:spMkLst>
        </pc:spChg>
        <pc:spChg chg="add mod">
          <ac:chgData name="Bilal Sharqi" userId="d561ffde75f42bc1" providerId="LiveId" clId="{DF2A4E1D-19D8-4189-94F7-2B1917B9AB8A}" dt="2020-02-25T19:38:25.228" v="9542" actId="20577"/>
          <ac:spMkLst>
            <pc:docMk/>
            <pc:sldMk cId="2578655709" sldId="554"/>
            <ac:spMk id="8" creationId="{C6E0B787-C735-40E7-AEC6-F01C03EA588F}"/>
          </ac:spMkLst>
        </pc:spChg>
        <pc:picChg chg="add mod modCrop">
          <ac:chgData name="Bilal Sharqi" userId="d561ffde75f42bc1" providerId="LiveId" clId="{DF2A4E1D-19D8-4189-94F7-2B1917B9AB8A}" dt="2020-02-24T03:15:50.839" v="7355" actId="14100"/>
          <ac:picMkLst>
            <pc:docMk/>
            <pc:sldMk cId="2578655709" sldId="554"/>
            <ac:picMk id="5" creationId="{E88A3921-F92A-42F9-BBBA-C9014AE2873D}"/>
          </ac:picMkLst>
        </pc:picChg>
        <pc:picChg chg="add mod">
          <ac:chgData name="Bilal Sharqi" userId="d561ffde75f42bc1" providerId="LiveId" clId="{DF2A4E1D-19D8-4189-94F7-2B1917B9AB8A}" dt="2020-02-25T19:38:04.505" v="9535" actId="14100"/>
          <ac:picMkLst>
            <pc:docMk/>
            <pc:sldMk cId="2578655709" sldId="554"/>
            <ac:picMk id="7" creationId="{593BE558-A1BB-4588-B3E6-12DC8DB1AFA8}"/>
          </ac:picMkLst>
        </pc:picChg>
      </pc:sldChg>
      <pc:sldChg chg="addSp delSp modSp add">
        <pc:chgData name="Bilal Sharqi" userId="d561ffde75f42bc1" providerId="LiveId" clId="{DF2A4E1D-19D8-4189-94F7-2B1917B9AB8A}" dt="2020-02-25T19:40:36.892" v="9569" actId="20577"/>
        <pc:sldMkLst>
          <pc:docMk/>
          <pc:sldMk cId="939673750" sldId="555"/>
        </pc:sldMkLst>
        <pc:spChg chg="mod">
          <ac:chgData name="Bilal Sharqi" userId="d561ffde75f42bc1" providerId="LiveId" clId="{DF2A4E1D-19D8-4189-94F7-2B1917B9AB8A}" dt="2020-02-24T03:18:19.920" v="7432" actId="20577"/>
          <ac:spMkLst>
            <pc:docMk/>
            <pc:sldMk cId="939673750" sldId="555"/>
            <ac:spMk id="2" creationId="{A63E8C69-85D6-4731-926F-1F3442EFA507}"/>
          </ac:spMkLst>
        </pc:spChg>
        <pc:spChg chg="del">
          <ac:chgData name="Bilal Sharqi" userId="d561ffde75f42bc1" providerId="LiveId" clId="{DF2A4E1D-19D8-4189-94F7-2B1917B9AB8A}" dt="2020-02-24T03:16:44.710" v="7394" actId="478"/>
          <ac:spMkLst>
            <pc:docMk/>
            <pc:sldMk cId="939673750" sldId="555"/>
            <ac:spMk id="3" creationId="{21358020-C11A-4419-BCE5-435325F4F1AF}"/>
          </ac:spMkLst>
        </pc:spChg>
        <pc:spChg chg="add mod">
          <ac:chgData name="Bilal Sharqi" userId="d561ffde75f42bc1" providerId="LiveId" clId="{DF2A4E1D-19D8-4189-94F7-2B1917B9AB8A}" dt="2020-02-24T03:17:24.532" v="7412" actId="20577"/>
          <ac:spMkLst>
            <pc:docMk/>
            <pc:sldMk cId="939673750" sldId="555"/>
            <ac:spMk id="6" creationId="{BAF83EB7-3F9C-4A81-938A-D8D1C014FFF3}"/>
          </ac:spMkLst>
        </pc:spChg>
        <pc:spChg chg="add del">
          <ac:chgData name="Bilal Sharqi" userId="d561ffde75f42bc1" providerId="LiveId" clId="{DF2A4E1D-19D8-4189-94F7-2B1917B9AB8A}" dt="2020-02-25T19:38:58.497" v="9548"/>
          <ac:spMkLst>
            <pc:docMk/>
            <pc:sldMk cId="939673750" sldId="555"/>
            <ac:spMk id="7" creationId="{7290280C-A8B5-48F2-883C-B3ABBFB743F7}"/>
          </ac:spMkLst>
        </pc:spChg>
        <pc:spChg chg="add mod">
          <ac:chgData name="Bilal Sharqi" userId="d561ffde75f42bc1" providerId="LiveId" clId="{DF2A4E1D-19D8-4189-94F7-2B1917B9AB8A}" dt="2020-02-25T19:40:36.892" v="9569" actId="20577"/>
          <ac:spMkLst>
            <pc:docMk/>
            <pc:sldMk cId="939673750" sldId="555"/>
            <ac:spMk id="9" creationId="{2BFE5F26-3526-4BD0-B51E-6049129A8731}"/>
          </ac:spMkLst>
        </pc:spChg>
        <pc:picChg chg="add mod">
          <ac:chgData name="Bilal Sharqi" userId="d561ffde75f42bc1" providerId="LiveId" clId="{DF2A4E1D-19D8-4189-94F7-2B1917B9AB8A}" dt="2020-02-24T03:17:01.009" v="7400" actId="1076"/>
          <ac:picMkLst>
            <pc:docMk/>
            <pc:sldMk cId="939673750" sldId="555"/>
            <ac:picMk id="5" creationId="{545BBD24-36BA-44BC-BE20-E9705154E317}"/>
          </ac:picMkLst>
        </pc:picChg>
        <pc:picChg chg="add mod">
          <ac:chgData name="Bilal Sharqi" userId="d561ffde75f42bc1" providerId="LiveId" clId="{DF2A4E1D-19D8-4189-94F7-2B1917B9AB8A}" dt="2020-02-25T19:40:14.197" v="9561" actId="1076"/>
          <ac:picMkLst>
            <pc:docMk/>
            <pc:sldMk cId="939673750" sldId="555"/>
            <ac:picMk id="8" creationId="{CA6147B2-4339-4F1A-AC25-550960D0D285}"/>
          </ac:picMkLst>
        </pc:picChg>
      </pc:sldChg>
      <pc:sldChg chg="addSp delSp modSp add">
        <pc:chgData name="Bilal Sharqi" userId="d561ffde75f42bc1" providerId="LiveId" clId="{DF2A4E1D-19D8-4189-94F7-2B1917B9AB8A}" dt="2020-02-25T19:42:39.987" v="9589" actId="20577"/>
        <pc:sldMkLst>
          <pc:docMk/>
          <pc:sldMk cId="4265933805" sldId="556"/>
        </pc:sldMkLst>
        <pc:spChg chg="mod">
          <ac:chgData name="Bilal Sharqi" userId="d561ffde75f42bc1" providerId="LiveId" clId="{DF2A4E1D-19D8-4189-94F7-2B1917B9AB8A}" dt="2020-02-24T03:18:30.105" v="7439" actId="20577"/>
          <ac:spMkLst>
            <pc:docMk/>
            <pc:sldMk cId="4265933805" sldId="556"/>
            <ac:spMk id="2" creationId="{0DC6E7D9-A538-41AF-B7DF-45A92AA341EB}"/>
          </ac:spMkLst>
        </pc:spChg>
        <pc:spChg chg="del">
          <ac:chgData name="Bilal Sharqi" userId="d561ffde75f42bc1" providerId="LiveId" clId="{DF2A4E1D-19D8-4189-94F7-2B1917B9AB8A}" dt="2020-02-24T03:17:42.358" v="7414" actId="478"/>
          <ac:spMkLst>
            <pc:docMk/>
            <pc:sldMk cId="4265933805" sldId="556"/>
            <ac:spMk id="3" creationId="{94D094E7-CE17-461C-BB26-6AEB79AA918F}"/>
          </ac:spMkLst>
        </pc:spChg>
        <pc:spChg chg="add mod">
          <ac:chgData name="Bilal Sharqi" userId="d561ffde75f42bc1" providerId="LiveId" clId="{DF2A4E1D-19D8-4189-94F7-2B1917B9AB8A}" dt="2020-02-24T03:18:39.446" v="7445" actId="20577"/>
          <ac:spMkLst>
            <pc:docMk/>
            <pc:sldMk cId="4265933805" sldId="556"/>
            <ac:spMk id="6" creationId="{60715BB8-0651-424D-8F42-125588A01EC3}"/>
          </ac:spMkLst>
        </pc:spChg>
        <pc:spChg chg="add mod">
          <ac:chgData name="Bilal Sharqi" userId="d561ffde75f42bc1" providerId="LiveId" clId="{DF2A4E1D-19D8-4189-94F7-2B1917B9AB8A}" dt="2020-02-25T19:42:39.987" v="9589" actId="20577"/>
          <ac:spMkLst>
            <pc:docMk/>
            <pc:sldMk cId="4265933805" sldId="556"/>
            <ac:spMk id="8" creationId="{96795A70-2D01-4C5E-B7F9-DB10EF72CBB5}"/>
          </ac:spMkLst>
        </pc:spChg>
        <pc:picChg chg="add mod modCrop">
          <ac:chgData name="Bilal Sharqi" userId="d561ffde75f42bc1" providerId="LiveId" clId="{DF2A4E1D-19D8-4189-94F7-2B1917B9AB8A}" dt="2020-02-24T03:17:55.307" v="7419" actId="732"/>
          <ac:picMkLst>
            <pc:docMk/>
            <pc:sldMk cId="4265933805" sldId="556"/>
            <ac:picMk id="5" creationId="{ECF96F34-D28D-4E7A-9879-B0C75CE81402}"/>
          </ac:picMkLst>
        </pc:picChg>
        <pc:picChg chg="add mod">
          <ac:chgData name="Bilal Sharqi" userId="d561ffde75f42bc1" providerId="LiveId" clId="{DF2A4E1D-19D8-4189-94F7-2B1917B9AB8A}" dt="2020-02-25T19:42:19.104" v="9582" actId="1076"/>
          <ac:picMkLst>
            <pc:docMk/>
            <pc:sldMk cId="4265933805" sldId="556"/>
            <ac:picMk id="7" creationId="{11D6F109-32E9-4D24-98DF-37B9512161C9}"/>
          </ac:picMkLst>
        </pc:picChg>
      </pc:sldChg>
      <pc:sldChg chg="addSp delSp modSp add">
        <pc:chgData name="Bilal Sharqi" userId="d561ffde75f42bc1" providerId="LiveId" clId="{DF2A4E1D-19D8-4189-94F7-2B1917B9AB8A}" dt="2020-02-25T19:43:35.163" v="9601" actId="20577"/>
        <pc:sldMkLst>
          <pc:docMk/>
          <pc:sldMk cId="3311979576" sldId="557"/>
        </pc:sldMkLst>
        <pc:spChg chg="mod">
          <ac:chgData name="Bilal Sharqi" userId="d561ffde75f42bc1" providerId="LiveId" clId="{DF2A4E1D-19D8-4189-94F7-2B1917B9AB8A}" dt="2020-02-24T03:19:41.128" v="7448" actId="20577"/>
          <ac:spMkLst>
            <pc:docMk/>
            <pc:sldMk cId="3311979576" sldId="557"/>
            <ac:spMk id="2" creationId="{0F0EE6EA-DCE0-452E-9D9C-3881AC79F067}"/>
          </ac:spMkLst>
        </pc:spChg>
        <pc:spChg chg="del">
          <ac:chgData name="Bilal Sharqi" userId="d561ffde75f42bc1" providerId="LiveId" clId="{DF2A4E1D-19D8-4189-94F7-2B1917B9AB8A}" dt="2020-02-24T03:19:43.117" v="7449" actId="478"/>
          <ac:spMkLst>
            <pc:docMk/>
            <pc:sldMk cId="3311979576" sldId="557"/>
            <ac:spMk id="3" creationId="{208E181D-53F2-4641-A962-A09128A6D45B}"/>
          </ac:spMkLst>
        </pc:spChg>
        <pc:spChg chg="add mod">
          <ac:chgData name="Bilal Sharqi" userId="d561ffde75f42bc1" providerId="LiveId" clId="{DF2A4E1D-19D8-4189-94F7-2B1917B9AB8A}" dt="2020-02-24T03:20:13.437" v="7462" actId="20577"/>
          <ac:spMkLst>
            <pc:docMk/>
            <pc:sldMk cId="3311979576" sldId="557"/>
            <ac:spMk id="6" creationId="{715E6200-996A-41A9-B0D6-E98E532F05AA}"/>
          </ac:spMkLst>
        </pc:spChg>
        <pc:spChg chg="add mod">
          <ac:chgData name="Bilal Sharqi" userId="d561ffde75f42bc1" providerId="LiveId" clId="{DF2A4E1D-19D8-4189-94F7-2B1917B9AB8A}" dt="2020-02-25T19:43:35.163" v="9601" actId="20577"/>
          <ac:spMkLst>
            <pc:docMk/>
            <pc:sldMk cId="3311979576" sldId="557"/>
            <ac:spMk id="8" creationId="{D910BCA2-CE04-40C0-8533-94FC3539F1FA}"/>
          </ac:spMkLst>
        </pc:spChg>
        <pc:picChg chg="add mod modCrop">
          <ac:chgData name="Bilal Sharqi" userId="d561ffde75f42bc1" providerId="LiveId" clId="{DF2A4E1D-19D8-4189-94F7-2B1917B9AB8A}" dt="2020-02-24T03:19:54.224" v="7454" actId="1076"/>
          <ac:picMkLst>
            <pc:docMk/>
            <pc:sldMk cId="3311979576" sldId="557"/>
            <ac:picMk id="5" creationId="{1E3D8375-B3AE-4434-BD94-EDAC81A89363}"/>
          </ac:picMkLst>
        </pc:picChg>
        <pc:picChg chg="add mod">
          <ac:chgData name="Bilal Sharqi" userId="d561ffde75f42bc1" providerId="LiveId" clId="{DF2A4E1D-19D8-4189-94F7-2B1917B9AB8A}" dt="2020-02-25T19:43:15.277" v="9592" actId="1076"/>
          <ac:picMkLst>
            <pc:docMk/>
            <pc:sldMk cId="3311979576" sldId="557"/>
            <ac:picMk id="7" creationId="{C8445C4B-9905-439B-85BA-8340D7496642}"/>
          </ac:picMkLst>
        </pc:picChg>
      </pc:sldChg>
      <pc:sldChg chg="addSp delSp modSp add">
        <pc:chgData name="Bilal Sharqi" userId="d561ffde75f42bc1" providerId="LiveId" clId="{DF2A4E1D-19D8-4189-94F7-2B1917B9AB8A}" dt="2020-02-25T19:37:48.892" v="9532" actId="20577"/>
        <pc:sldMkLst>
          <pc:docMk/>
          <pc:sldMk cId="810198857" sldId="558"/>
        </pc:sldMkLst>
        <pc:spChg chg="mod">
          <ac:chgData name="Bilal Sharqi" userId="d561ffde75f42bc1" providerId="LiveId" clId="{DF2A4E1D-19D8-4189-94F7-2B1917B9AB8A}" dt="2020-02-25T19:19:31.198" v="9155" actId="20577"/>
          <ac:spMkLst>
            <pc:docMk/>
            <pc:sldMk cId="810198857" sldId="558"/>
            <ac:spMk id="2" creationId="{F04F2796-B5AE-440B-A09A-6CED44020E27}"/>
          </ac:spMkLst>
        </pc:spChg>
        <pc:spChg chg="del">
          <ac:chgData name="Bilal Sharqi" userId="d561ffde75f42bc1" providerId="LiveId" clId="{DF2A4E1D-19D8-4189-94F7-2B1917B9AB8A}" dt="2020-02-24T03:21:05.550" v="7490" actId="478"/>
          <ac:spMkLst>
            <pc:docMk/>
            <pc:sldMk cId="810198857" sldId="558"/>
            <ac:spMk id="3" creationId="{F72828EE-5219-4B44-A0A7-DF452BE4891B}"/>
          </ac:spMkLst>
        </pc:spChg>
        <pc:spChg chg="add mod">
          <ac:chgData name="Bilal Sharqi" userId="d561ffde75f42bc1" providerId="LiveId" clId="{DF2A4E1D-19D8-4189-94F7-2B1917B9AB8A}" dt="2020-02-24T03:21:36.999" v="7505" actId="20577"/>
          <ac:spMkLst>
            <pc:docMk/>
            <pc:sldMk cId="810198857" sldId="558"/>
            <ac:spMk id="6" creationId="{4184B469-4574-475D-934D-DC4FC6B64D68}"/>
          </ac:spMkLst>
        </pc:spChg>
        <pc:spChg chg="add del">
          <ac:chgData name="Bilal Sharqi" userId="d561ffde75f42bc1" providerId="LiveId" clId="{DF2A4E1D-19D8-4189-94F7-2B1917B9AB8A}" dt="2020-02-25T19:24:18.708" v="9431"/>
          <ac:spMkLst>
            <pc:docMk/>
            <pc:sldMk cId="810198857" sldId="558"/>
            <ac:spMk id="8" creationId="{59981126-8268-420F-93B8-74D9404AA220}"/>
          </ac:spMkLst>
        </pc:spChg>
        <pc:spChg chg="add mod">
          <ac:chgData name="Bilal Sharqi" userId="d561ffde75f42bc1" providerId="LiveId" clId="{DF2A4E1D-19D8-4189-94F7-2B1917B9AB8A}" dt="2020-02-25T19:37:48.892" v="9532" actId="20577"/>
          <ac:spMkLst>
            <pc:docMk/>
            <pc:sldMk cId="810198857" sldId="558"/>
            <ac:spMk id="11" creationId="{0C066271-2345-41D9-966E-2B06F3F9FFCC}"/>
          </ac:spMkLst>
        </pc:spChg>
        <pc:picChg chg="add mod">
          <ac:chgData name="Bilal Sharqi" userId="d561ffde75f42bc1" providerId="LiveId" clId="{DF2A4E1D-19D8-4189-94F7-2B1917B9AB8A}" dt="2020-02-24T03:21:14.424" v="7494" actId="1076"/>
          <ac:picMkLst>
            <pc:docMk/>
            <pc:sldMk cId="810198857" sldId="558"/>
            <ac:picMk id="5" creationId="{26A914BF-8816-4A3B-A72A-7ED77E850E80}"/>
          </ac:picMkLst>
        </pc:picChg>
        <pc:picChg chg="add del">
          <ac:chgData name="Bilal Sharqi" userId="d561ffde75f42bc1" providerId="LiveId" clId="{DF2A4E1D-19D8-4189-94F7-2B1917B9AB8A}" dt="2020-02-25T19:24:18.708" v="9431"/>
          <ac:picMkLst>
            <pc:docMk/>
            <pc:sldMk cId="810198857" sldId="558"/>
            <ac:picMk id="7" creationId="{94A91DCD-3B71-4BFD-B9F5-05A461487364}"/>
          </ac:picMkLst>
        </pc:picChg>
        <pc:picChg chg="add del">
          <ac:chgData name="Bilal Sharqi" userId="d561ffde75f42bc1" providerId="LiveId" clId="{DF2A4E1D-19D8-4189-94F7-2B1917B9AB8A}" dt="2020-02-25T19:36:56.078" v="9519" actId="478"/>
          <ac:picMkLst>
            <pc:docMk/>
            <pc:sldMk cId="810198857" sldId="558"/>
            <ac:picMk id="9" creationId="{D38D2C5F-566E-4747-B9D7-FAB77C73A7B3}"/>
          </ac:picMkLst>
        </pc:picChg>
        <pc:picChg chg="add mod">
          <ac:chgData name="Bilal Sharqi" userId="d561ffde75f42bc1" providerId="LiveId" clId="{DF2A4E1D-19D8-4189-94F7-2B1917B9AB8A}" dt="2020-02-25T19:37:09.321" v="9523" actId="1076"/>
          <ac:picMkLst>
            <pc:docMk/>
            <pc:sldMk cId="810198857" sldId="558"/>
            <ac:picMk id="10" creationId="{DC33EFF5-5822-4ABC-8233-9A903797C563}"/>
          </ac:picMkLst>
        </pc:picChg>
      </pc:sldChg>
      <pc:sldChg chg="addSp delSp modSp add">
        <pc:chgData name="Bilal Sharqi" userId="d561ffde75f42bc1" providerId="LiveId" clId="{DF2A4E1D-19D8-4189-94F7-2B1917B9AB8A}" dt="2020-02-24T03:28:20.046" v="7569" actId="1076"/>
        <pc:sldMkLst>
          <pc:docMk/>
          <pc:sldMk cId="172208805" sldId="559"/>
        </pc:sldMkLst>
        <pc:spChg chg="del">
          <ac:chgData name="Bilal Sharqi" userId="d561ffde75f42bc1" providerId="LiveId" clId="{DF2A4E1D-19D8-4189-94F7-2B1917B9AB8A}" dt="2020-02-24T03:26:05.660" v="7507" actId="478"/>
          <ac:spMkLst>
            <pc:docMk/>
            <pc:sldMk cId="172208805" sldId="559"/>
            <ac:spMk id="2" creationId="{978A41DE-B1D4-4D74-B906-185FB95E3CE2}"/>
          </ac:spMkLst>
        </pc:spChg>
        <pc:spChg chg="del">
          <ac:chgData name="Bilal Sharqi" userId="d561ffde75f42bc1" providerId="LiveId" clId="{DF2A4E1D-19D8-4189-94F7-2B1917B9AB8A}" dt="2020-02-24T03:26:05.660" v="7507" actId="478"/>
          <ac:spMkLst>
            <pc:docMk/>
            <pc:sldMk cId="172208805" sldId="559"/>
            <ac:spMk id="3" creationId="{37D1BE9F-CA33-44E9-B8E8-2F6829D347B9}"/>
          </ac:spMkLst>
        </pc:spChg>
        <pc:spChg chg="add mod">
          <ac:chgData name="Bilal Sharqi" userId="d561ffde75f42bc1" providerId="LiveId" clId="{DF2A4E1D-19D8-4189-94F7-2B1917B9AB8A}" dt="2020-02-24T03:28:20.046" v="7569" actId="1076"/>
          <ac:spMkLst>
            <pc:docMk/>
            <pc:sldMk cId="172208805" sldId="559"/>
            <ac:spMk id="8" creationId="{F7998C11-5AFD-4F5E-B7B1-5C239DBCD81F}"/>
          </ac:spMkLst>
        </pc:spChg>
        <pc:picChg chg="add del mod">
          <ac:chgData name="Bilal Sharqi" userId="d561ffde75f42bc1" providerId="LiveId" clId="{DF2A4E1D-19D8-4189-94F7-2B1917B9AB8A}" dt="2020-02-24T03:27:20.092" v="7515" actId="478"/>
          <ac:picMkLst>
            <pc:docMk/>
            <pc:sldMk cId="172208805" sldId="559"/>
            <ac:picMk id="5" creationId="{8C31B5EB-EE6F-4195-A893-487E0D3E6791}"/>
          </ac:picMkLst>
        </pc:picChg>
        <pc:picChg chg="add mod">
          <ac:chgData name="Bilal Sharqi" userId="d561ffde75f42bc1" providerId="LiveId" clId="{DF2A4E1D-19D8-4189-94F7-2B1917B9AB8A}" dt="2020-02-24T03:27:30.692" v="7526" actId="1036"/>
          <ac:picMkLst>
            <pc:docMk/>
            <pc:sldMk cId="172208805" sldId="559"/>
            <ac:picMk id="7" creationId="{050E7B96-72F5-4236-93F0-6ED44DF70941}"/>
          </ac:picMkLst>
        </pc:picChg>
      </pc:sldChg>
      <pc:sldChg chg="addSp delSp modSp add">
        <pc:chgData name="Bilal Sharqi" userId="d561ffde75f42bc1" providerId="LiveId" clId="{DF2A4E1D-19D8-4189-94F7-2B1917B9AB8A}" dt="2020-02-24T03:31:12.853" v="7627" actId="1076"/>
        <pc:sldMkLst>
          <pc:docMk/>
          <pc:sldMk cId="2949384431" sldId="560"/>
        </pc:sldMkLst>
        <pc:spChg chg="del">
          <ac:chgData name="Bilal Sharqi" userId="d561ffde75f42bc1" providerId="LiveId" clId="{DF2A4E1D-19D8-4189-94F7-2B1917B9AB8A}" dt="2020-02-24T03:29:51.069" v="7582" actId="478"/>
          <ac:spMkLst>
            <pc:docMk/>
            <pc:sldMk cId="2949384431" sldId="560"/>
            <ac:spMk id="2" creationId="{9A95DAED-0D6B-4199-B245-5FD5139E2A97}"/>
          </ac:spMkLst>
        </pc:spChg>
        <pc:spChg chg="del">
          <ac:chgData name="Bilal Sharqi" userId="d561ffde75f42bc1" providerId="LiveId" clId="{DF2A4E1D-19D8-4189-94F7-2B1917B9AB8A}" dt="2020-02-24T03:29:51.069" v="7582" actId="478"/>
          <ac:spMkLst>
            <pc:docMk/>
            <pc:sldMk cId="2949384431" sldId="560"/>
            <ac:spMk id="3" creationId="{D10EF0FD-8E8F-460E-B3A5-7BC79D239867}"/>
          </ac:spMkLst>
        </pc:spChg>
        <pc:spChg chg="add mod">
          <ac:chgData name="Bilal Sharqi" userId="d561ffde75f42bc1" providerId="LiveId" clId="{DF2A4E1D-19D8-4189-94F7-2B1917B9AB8A}" dt="2020-02-24T03:31:12.853" v="7627" actId="1076"/>
          <ac:spMkLst>
            <pc:docMk/>
            <pc:sldMk cId="2949384431" sldId="560"/>
            <ac:spMk id="6" creationId="{AC3E9A3B-5B0B-407C-8CF7-6786DB1D5DEB}"/>
          </ac:spMkLst>
        </pc:spChg>
        <pc:picChg chg="add mod">
          <ac:chgData name="Bilal Sharqi" userId="d561ffde75f42bc1" providerId="LiveId" clId="{DF2A4E1D-19D8-4189-94F7-2B1917B9AB8A}" dt="2020-02-24T03:30:03.987" v="7594" actId="1036"/>
          <ac:picMkLst>
            <pc:docMk/>
            <pc:sldMk cId="2949384431" sldId="560"/>
            <ac:picMk id="5" creationId="{23EFEC59-9B13-40C5-89A2-49A0898FD7DC}"/>
          </ac:picMkLst>
        </pc:picChg>
      </pc:sldChg>
      <pc:sldChg chg="addSp delSp modSp add">
        <pc:chgData name="Bilal Sharqi" userId="d561ffde75f42bc1" providerId="LiveId" clId="{DF2A4E1D-19D8-4189-94F7-2B1917B9AB8A}" dt="2020-02-25T00:45:19.111" v="8028" actId="1076"/>
        <pc:sldMkLst>
          <pc:docMk/>
          <pc:sldMk cId="1471154585" sldId="561"/>
        </pc:sldMkLst>
        <pc:spChg chg="del">
          <ac:chgData name="Bilal Sharqi" userId="d561ffde75f42bc1" providerId="LiveId" clId="{DF2A4E1D-19D8-4189-94F7-2B1917B9AB8A}" dt="2020-02-25T00:43:59.255" v="7995" actId="478"/>
          <ac:spMkLst>
            <pc:docMk/>
            <pc:sldMk cId="1471154585" sldId="561"/>
            <ac:spMk id="2" creationId="{9FAA8771-676D-441F-A824-29D8EDC7C496}"/>
          </ac:spMkLst>
        </pc:spChg>
        <pc:spChg chg="del">
          <ac:chgData name="Bilal Sharqi" userId="d561ffde75f42bc1" providerId="LiveId" clId="{DF2A4E1D-19D8-4189-94F7-2B1917B9AB8A}" dt="2020-02-25T00:43:59.255" v="7995" actId="478"/>
          <ac:spMkLst>
            <pc:docMk/>
            <pc:sldMk cId="1471154585" sldId="561"/>
            <ac:spMk id="3" creationId="{BA9EC787-7D58-4823-9FCD-98A08201A2EF}"/>
          </ac:spMkLst>
        </pc:spChg>
        <pc:spChg chg="add mod">
          <ac:chgData name="Bilal Sharqi" userId="d561ffde75f42bc1" providerId="LiveId" clId="{DF2A4E1D-19D8-4189-94F7-2B1917B9AB8A}" dt="2020-02-25T00:45:19.111" v="8028" actId="1076"/>
          <ac:spMkLst>
            <pc:docMk/>
            <pc:sldMk cId="1471154585" sldId="561"/>
            <ac:spMk id="6" creationId="{73CAF188-7940-4B5F-9531-0144E1288EE7}"/>
          </ac:spMkLst>
        </pc:spChg>
        <pc:picChg chg="add mod">
          <ac:chgData name="Bilal Sharqi" userId="d561ffde75f42bc1" providerId="LiveId" clId="{DF2A4E1D-19D8-4189-94F7-2B1917B9AB8A}" dt="2020-02-25T00:44:03.790" v="7998" actId="962"/>
          <ac:picMkLst>
            <pc:docMk/>
            <pc:sldMk cId="1471154585" sldId="561"/>
            <ac:picMk id="5" creationId="{AC55B41B-670B-4C93-8108-4758A88B5ADA}"/>
          </ac:picMkLst>
        </pc:picChg>
      </pc:sldChg>
      <pc:sldChg chg="add del">
        <pc:chgData name="Bilal Sharqi" userId="d561ffde75f42bc1" providerId="LiveId" clId="{DF2A4E1D-19D8-4189-94F7-2B1917B9AB8A}" dt="2020-02-24T16:24:43.363" v="7633"/>
        <pc:sldMkLst>
          <pc:docMk/>
          <pc:sldMk cId="4156362707" sldId="561"/>
        </pc:sldMkLst>
      </pc:sldChg>
      <pc:sldChg chg="addSp delSp modSp add">
        <pc:chgData name="Bilal Sharqi" userId="d561ffde75f42bc1" providerId="LiveId" clId="{DF2A4E1D-19D8-4189-94F7-2B1917B9AB8A}" dt="2020-02-25T00:45:51.064" v="8047" actId="1076"/>
        <pc:sldMkLst>
          <pc:docMk/>
          <pc:sldMk cId="2553879003" sldId="562"/>
        </pc:sldMkLst>
        <pc:spChg chg="del">
          <ac:chgData name="Bilal Sharqi" userId="d561ffde75f42bc1" providerId="LiveId" clId="{DF2A4E1D-19D8-4189-94F7-2B1917B9AB8A}" dt="2020-02-25T00:44:44.409" v="8000" actId="478"/>
          <ac:spMkLst>
            <pc:docMk/>
            <pc:sldMk cId="2553879003" sldId="562"/>
            <ac:spMk id="2" creationId="{B99EDD3C-F501-46CD-8B88-BC811453BFFE}"/>
          </ac:spMkLst>
        </pc:spChg>
        <pc:spChg chg="del">
          <ac:chgData name="Bilal Sharqi" userId="d561ffde75f42bc1" providerId="LiveId" clId="{DF2A4E1D-19D8-4189-94F7-2B1917B9AB8A}" dt="2020-02-25T00:44:44.409" v="8000" actId="478"/>
          <ac:spMkLst>
            <pc:docMk/>
            <pc:sldMk cId="2553879003" sldId="562"/>
            <ac:spMk id="3" creationId="{D1D15332-FA24-4EBC-B2D9-1C0D9C1AF8F5}"/>
          </ac:spMkLst>
        </pc:spChg>
        <pc:spChg chg="add mod">
          <ac:chgData name="Bilal Sharqi" userId="d561ffde75f42bc1" providerId="LiveId" clId="{DF2A4E1D-19D8-4189-94F7-2B1917B9AB8A}" dt="2020-02-25T00:45:51.064" v="8047" actId="1076"/>
          <ac:spMkLst>
            <pc:docMk/>
            <pc:sldMk cId="2553879003" sldId="562"/>
            <ac:spMk id="6" creationId="{EFCC1A54-AF65-416C-98F9-D2329E552BE4}"/>
          </ac:spMkLst>
        </pc:spChg>
        <pc:picChg chg="add mod">
          <ac:chgData name="Bilal Sharqi" userId="d561ffde75f42bc1" providerId="LiveId" clId="{DF2A4E1D-19D8-4189-94F7-2B1917B9AB8A}" dt="2020-02-25T00:44:49.228" v="8003" actId="962"/>
          <ac:picMkLst>
            <pc:docMk/>
            <pc:sldMk cId="2553879003" sldId="562"/>
            <ac:picMk id="5" creationId="{586D2796-BAA2-493F-B2A8-24FCAAA29692}"/>
          </ac:picMkLst>
        </pc:picChg>
      </pc:sldChg>
      <pc:sldChg chg="addSp delSp modSp add">
        <pc:chgData name="Bilal Sharqi" userId="d561ffde75f42bc1" providerId="LiveId" clId="{DF2A4E1D-19D8-4189-94F7-2B1917B9AB8A}" dt="2020-02-25T00:46:51.764" v="8072" actId="1076"/>
        <pc:sldMkLst>
          <pc:docMk/>
          <pc:sldMk cId="2255341008" sldId="563"/>
        </pc:sldMkLst>
        <pc:spChg chg="del">
          <ac:chgData name="Bilal Sharqi" userId="d561ffde75f42bc1" providerId="LiveId" clId="{DF2A4E1D-19D8-4189-94F7-2B1917B9AB8A}" dt="2020-02-25T00:46:20.602" v="8050" actId="478"/>
          <ac:spMkLst>
            <pc:docMk/>
            <pc:sldMk cId="2255341008" sldId="563"/>
            <ac:spMk id="2" creationId="{DD61A21F-ECA0-42ED-91CE-1061110315EA}"/>
          </ac:spMkLst>
        </pc:spChg>
        <pc:spChg chg="del">
          <ac:chgData name="Bilal Sharqi" userId="d561ffde75f42bc1" providerId="LiveId" clId="{DF2A4E1D-19D8-4189-94F7-2B1917B9AB8A}" dt="2020-02-25T00:46:20.602" v="8050" actId="478"/>
          <ac:spMkLst>
            <pc:docMk/>
            <pc:sldMk cId="2255341008" sldId="563"/>
            <ac:spMk id="3" creationId="{A64CF158-B27D-458B-B2B2-836960ADF0FC}"/>
          </ac:spMkLst>
        </pc:spChg>
        <pc:spChg chg="add mod">
          <ac:chgData name="Bilal Sharqi" userId="d561ffde75f42bc1" providerId="LiveId" clId="{DF2A4E1D-19D8-4189-94F7-2B1917B9AB8A}" dt="2020-02-25T00:46:51.764" v="8072" actId="1076"/>
          <ac:spMkLst>
            <pc:docMk/>
            <pc:sldMk cId="2255341008" sldId="563"/>
            <ac:spMk id="6" creationId="{DA192D83-F50B-4FA2-92FD-35861348C403}"/>
          </ac:spMkLst>
        </pc:spChg>
        <pc:picChg chg="add mod">
          <ac:chgData name="Bilal Sharqi" userId="d561ffde75f42bc1" providerId="LiveId" clId="{DF2A4E1D-19D8-4189-94F7-2B1917B9AB8A}" dt="2020-02-25T00:46:25.617" v="8053" actId="962"/>
          <ac:picMkLst>
            <pc:docMk/>
            <pc:sldMk cId="2255341008" sldId="563"/>
            <ac:picMk id="5" creationId="{41AADF63-0E90-4F36-896B-6CF969524F8E}"/>
          </ac:picMkLst>
        </pc:picChg>
      </pc:sldChg>
      <pc:sldChg chg="addSp delSp modSp add">
        <pc:chgData name="Bilal Sharqi" userId="d561ffde75f42bc1" providerId="LiveId" clId="{DF2A4E1D-19D8-4189-94F7-2B1917B9AB8A}" dt="2020-02-25T00:49:49.215" v="8094" actId="1076"/>
        <pc:sldMkLst>
          <pc:docMk/>
          <pc:sldMk cId="464157888" sldId="564"/>
        </pc:sldMkLst>
        <pc:spChg chg="del">
          <ac:chgData name="Bilal Sharqi" userId="d561ffde75f42bc1" providerId="LiveId" clId="{DF2A4E1D-19D8-4189-94F7-2B1917B9AB8A}" dt="2020-02-25T00:47:24.099" v="8074" actId="478"/>
          <ac:spMkLst>
            <pc:docMk/>
            <pc:sldMk cId="464157888" sldId="564"/>
            <ac:spMk id="2" creationId="{B76032D0-0FF6-4F16-8B9D-F92BCAF4E716}"/>
          </ac:spMkLst>
        </pc:spChg>
        <pc:spChg chg="del">
          <ac:chgData name="Bilal Sharqi" userId="d561ffde75f42bc1" providerId="LiveId" clId="{DF2A4E1D-19D8-4189-94F7-2B1917B9AB8A}" dt="2020-02-25T00:47:24.099" v="8074" actId="478"/>
          <ac:spMkLst>
            <pc:docMk/>
            <pc:sldMk cId="464157888" sldId="564"/>
            <ac:spMk id="3" creationId="{5F510394-9D57-479F-9388-909D74D1586C}"/>
          </ac:spMkLst>
        </pc:spChg>
        <pc:spChg chg="add mod">
          <ac:chgData name="Bilal Sharqi" userId="d561ffde75f42bc1" providerId="LiveId" clId="{DF2A4E1D-19D8-4189-94F7-2B1917B9AB8A}" dt="2020-02-25T00:49:49.215" v="8094" actId="1076"/>
          <ac:spMkLst>
            <pc:docMk/>
            <pc:sldMk cId="464157888" sldId="564"/>
            <ac:spMk id="6" creationId="{5D54D306-7EB1-4E3A-8168-56C143B33DFA}"/>
          </ac:spMkLst>
        </pc:spChg>
        <pc:picChg chg="add mod">
          <ac:chgData name="Bilal Sharqi" userId="d561ffde75f42bc1" providerId="LiveId" clId="{DF2A4E1D-19D8-4189-94F7-2B1917B9AB8A}" dt="2020-02-25T00:47:28.204" v="8077" actId="962"/>
          <ac:picMkLst>
            <pc:docMk/>
            <pc:sldMk cId="464157888" sldId="564"/>
            <ac:picMk id="5" creationId="{C5205DE0-3AD4-4BD2-95B0-D0CAFBEB3849}"/>
          </ac:picMkLst>
        </pc:picChg>
      </pc:sldChg>
      <pc:sldChg chg="addSp delSp modSp add">
        <pc:chgData name="Bilal Sharqi" userId="d561ffde75f42bc1" providerId="LiveId" clId="{DF2A4E1D-19D8-4189-94F7-2B1917B9AB8A}" dt="2020-02-25T00:51:11.135" v="8141" actId="1076"/>
        <pc:sldMkLst>
          <pc:docMk/>
          <pc:sldMk cId="3215416161" sldId="565"/>
        </pc:sldMkLst>
        <pc:spChg chg="del">
          <ac:chgData name="Bilal Sharqi" userId="d561ffde75f42bc1" providerId="LiveId" clId="{DF2A4E1D-19D8-4189-94F7-2B1917B9AB8A}" dt="2020-02-25T00:50:21.802" v="8096" actId="478"/>
          <ac:spMkLst>
            <pc:docMk/>
            <pc:sldMk cId="3215416161" sldId="565"/>
            <ac:spMk id="2" creationId="{64EE9F92-2107-4D83-8DC3-B1A8D8F6A873}"/>
          </ac:spMkLst>
        </pc:spChg>
        <pc:spChg chg="del">
          <ac:chgData name="Bilal Sharqi" userId="d561ffde75f42bc1" providerId="LiveId" clId="{DF2A4E1D-19D8-4189-94F7-2B1917B9AB8A}" dt="2020-02-25T00:50:21.802" v="8096" actId="478"/>
          <ac:spMkLst>
            <pc:docMk/>
            <pc:sldMk cId="3215416161" sldId="565"/>
            <ac:spMk id="3" creationId="{8C5EDE59-308B-4A40-9447-57E0FAA52555}"/>
          </ac:spMkLst>
        </pc:spChg>
        <pc:spChg chg="add mod">
          <ac:chgData name="Bilal Sharqi" userId="d561ffde75f42bc1" providerId="LiveId" clId="{DF2A4E1D-19D8-4189-94F7-2B1917B9AB8A}" dt="2020-02-25T00:51:11.135" v="8141" actId="1076"/>
          <ac:spMkLst>
            <pc:docMk/>
            <pc:sldMk cId="3215416161" sldId="565"/>
            <ac:spMk id="6" creationId="{99F37853-98F1-49FB-A681-3DEFDF45858A}"/>
          </ac:spMkLst>
        </pc:spChg>
        <pc:picChg chg="add mod">
          <ac:chgData name="Bilal Sharqi" userId="d561ffde75f42bc1" providerId="LiveId" clId="{DF2A4E1D-19D8-4189-94F7-2B1917B9AB8A}" dt="2020-02-25T00:50:24.075" v="8097"/>
          <ac:picMkLst>
            <pc:docMk/>
            <pc:sldMk cId="3215416161" sldId="565"/>
            <ac:picMk id="5" creationId="{1E87DE91-F501-44B9-B929-6DA15EEAAEA5}"/>
          </ac:picMkLst>
        </pc:picChg>
      </pc:sldChg>
      <pc:sldChg chg="addSp delSp modSp add">
        <pc:chgData name="Bilal Sharqi" userId="d561ffde75f42bc1" providerId="LiveId" clId="{DF2A4E1D-19D8-4189-94F7-2B1917B9AB8A}" dt="2020-02-25T00:53:35.512" v="8173" actId="20577"/>
        <pc:sldMkLst>
          <pc:docMk/>
          <pc:sldMk cId="1973766674" sldId="566"/>
        </pc:sldMkLst>
        <pc:spChg chg="del">
          <ac:chgData name="Bilal Sharqi" userId="d561ffde75f42bc1" providerId="LiveId" clId="{DF2A4E1D-19D8-4189-94F7-2B1917B9AB8A}" dt="2020-02-25T00:51:17.008" v="8143" actId="478"/>
          <ac:spMkLst>
            <pc:docMk/>
            <pc:sldMk cId="1973766674" sldId="566"/>
            <ac:spMk id="2" creationId="{CC1F8162-537C-4E14-A9B4-67A7B1523747}"/>
          </ac:spMkLst>
        </pc:spChg>
        <pc:spChg chg="del">
          <ac:chgData name="Bilal Sharqi" userId="d561ffde75f42bc1" providerId="LiveId" clId="{DF2A4E1D-19D8-4189-94F7-2B1917B9AB8A}" dt="2020-02-25T00:51:17.008" v="8143" actId="478"/>
          <ac:spMkLst>
            <pc:docMk/>
            <pc:sldMk cId="1973766674" sldId="566"/>
            <ac:spMk id="3" creationId="{D3A51F92-9876-4E87-B1F6-186789EBBA6F}"/>
          </ac:spMkLst>
        </pc:spChg>
        <pc:spChg chg="add mod">
          <ac:chgData name="Bilal Sharqi" userId="d561ffde75f42bc1" providerId="LiveId" clId="{DF2A4E1D-19D8-4189-94F7-2B1917B9AB8A}" dt="2020-02-25T00:53:35.512" v="8173" actId="20577"/>
          <ac:spMkLst>
            <pc:docMk/>
            <pc:sldMk cId="1973766674" sldId="566"/>
            <ac:spMk id="6" creationId="{2AB2B3DF-FB9A-43F8-90CB-BE4A2EA2AA2B}"/>
          </ac:spMkLst>
        </pc:spChg>
        <pc:picChg chg="add mod">
          <ac:chgData name="Bilal Sharqi" userId="d561ffde75f42bc1" providerId="LiveId" clId="{DF2A4E1D-19D8-4189-94F7-2B1917B9AB8A}" dt="2020-02-25T00:52:37.729" v="8171" actId="962"/>
          <ac:picMkLst>
            <pc:docMk/>
            <pc:sldMk cId="1973766674" sldId="566"/>
            <ac:picMk id="5" creationId="{FAB159A6-B092-4A7D-913C-4B27EEAE91C7}"/>
          </ac:picMkLst>
        </pc:picChg>
      </pc:sldChg>
      <pc:sldChg chg="addSp delSp modSp add">
        <pc:chgData name="Bilal Sharqi" userId="d561ffde75f42bc1" providerId="LiveId" clId="{DF2A4E1D-19D8-4189-94F7-2B1917B9AB8A}" dt="2020-02-25T17:02:50.747" v="8625" actId="13822"/>
        <pc:sldMkLst>
          <pc:docMk/>
          <pc:sldMk cId="1411818794" sldId="567"/>
        </pc:sldMkLst>
        <pc:spChg chg="mod">
          <ac:chgData name="Bilal Sharqi" userId="d561ffde75f42bc1" providerId="LiveId" clId="{DF2A4E1D-19D8-4189-94F7-2B1917B9AB8A}" dt="2020-02-25T16:19:06.773" v="8524" actId="20577"/>
          <ac:spMkLst>
            <pc:docMk/>
            <pc:sldMk cId="1411818794" sldId="567"/>
            <ac:spMk id="2" creationId="{4BE084D5-BD12-46FA-A3DC-C891BD8AF53C}"/>
          </ac:spMkLst>
        </pc:spChg>
        <pc:spChg chg="del">
          <ac:chgData name="Bilal Sharqi" userId="d561ffde75f42bc1" providerId="LiveId" clId="{DF2A4E1D-19D8-4189-94F7-2B1917B9AB8A}" dt="2020-02-25T16:19:10.638" v="8525" actId="478"/>
          <ac:spMkLst>
            <pc:docMk/>
            <pc:sldMk cId="1411818794" sldId="567"/>
            <ac:spMk id="3" creationId="{EC288972-E463-45CF-90D4-9F2EE18E89C9}"/>
          </ac:spMkLst>
        </pc:spChg>
        <pc:spChg chg="add mod">
          <ac:chgData name="Bilal Sharqi" userId="d561ffde75f42bc1" providerId="LiveId" clId="{DF2A4E1D-19D8-4189-94F7-2B1917B9AB8A}" dt="2020-02-25T16:20:02.278" v="8542" actId="20577"/>
          <ac:spMkLst>
            <pc:docMk/>
            <pc:sldMk cId="1411818794" sldId="567"/>
            <ac:spMk id="6" creationId="{AE9CCA49-822C-4953-9A38-D62609EF5750}"/>
          </ac:spMkLst>
        </pc:spChg>
        <pc:spChg chg="add mod">
          <ac:chgData name="Bilal Sharqi" userId="d561ffde75f42bc1" providerId="LiveId" clId="{DF2A4E1D-19D8-4189-94F7-2B1917B9AB8A}" dt="2020-02-25T16:50:03.264" v="8614" actId="1076"/>
          <ac:spMkLst>
            <pc:docMk/>
            <pc:sldMk cId="1411818794" sldId="567"/>
            <ac:spMk id="8" creationId="{DC8C0C82-4AF3-4484-BCD8-6549A2A0B758}"/>
          </ac:spMkLst>
        </pc:spChg>
        <pc:picChg chg="add mod modCrop">
          <ac:chgData name="Bilal Sharqi" userId="d561ffde75f42bc1" providerId="LiveId" clId="{DF2A4E1D-19D8-4189-94F7-2B1917B9AB8A}" dt="2020-02-25T16:19:36.148" v="8533" actId="1076"/>
          <ac:picMkLst>
            <pc:docMk/>
            <pc:sldMk cId="1411818794" sldId="567"/>
            <ac:picMk id="5" creationId="{BFA8C104-05D7-4012-9FB0-D574C6DED287}"/>
          </ac:picMkLst>
        </pc:picChg>
        <pc:picChg chg="add mod">
          <ac:chgData name="Bilal Sharqi" userId="d561ffde75f42bc1" providerId="LiveId" clId="{DF2A4E1D-19D8-4189-94F7-2B1917B9AB8A}" dt="2020-02-25T16:49:05.158" v="8604" actId="1076"/>
          <ac:picMkLst>
            <pc:docMk/>
            <pc:sldMk cId="1411818794" sldId="567"/>
            <ac:picMk id="7" creationId="{6F7EC1D3-F476-4366-87D2-49500C22B4F0}"/>
          </ac:picMkLst>
        </pc:picChg>
        <pc:cxnChg chg="add mod">
          <ac:chgData name="Bilal Sharqi" userId="d561ffde75f42bc1" providerId="LiveId" clId="{DF2A4E1D-19D8-4189-94F7-2B1917B9AB8A}" dt="2020-02-25T17:02:50.747" v="8625" actId="13822"/>
          <ac:cxnSpMkLst>
            <pc:docMk/>
            <pc:sldMk cId="1411818794" sldId="567"/>
            <ac:cxnSpMk id="10" creationId="{E3135DE8-D6D1-4BA7-AAB9-24A03F95CA95}"/>
          </ac:cxnSpMkLst>
        </pc:cxnChg>
      </pc:sldChg>
      <pc:sldChg chg="addSp delSp modSp add">
        <pc:chgData name="Bilal Sharqi" userId="d561ffde75f42bc1" providerId="LiveId" clId="{DF2A4E1D-19D8-4189-94F7-2B1917B9AB8A}" dt="2020-02-25T17:26:11.344" v="8752" actId="20577"/>
        <pc:sldMkLst>
          <pc:docMk/>
          <pc:sldMk cId="3750509343" sldId="568"/>
        </pc:sldMkLst>
        <pc:spChg chg="mod">
          <ac:chgData name="Bilal Sharqi" userId="d561ffde75f42bc1" providerId="LiveId" clId="{DF2A4E1D-19D8-4189-94F7-2B1917B9AB8A}" dt="2020-02-25T17:26:11.344" v="8752" actId="20577"/>
          <ac:spMkLst>
            <pc:docMk/>
            <pc:sldMk cId="3750509343" sldId="568"/>
            <ac:spMk id="2" creationId="{97D8D43C-CE48-4AEE-B401-9F65B53374F7}"/>
          </ac:spMkLst>
        </pc:spChg>
        <pc:spChg chg="del">
          <ac:chgData name="Bilal Sharqi" userId="d561ffde75f42bc1" providerId="LiveId" clId="{DF2A4E1D-19D8-4189-94F7-2B1917B9AB8A}" dt="2020-02-25T17:14:37.329" v="8643" actId="478"/>
          <ac:spMkLst>
            <pc:docMk/>
            <pc:sldMk cId="3750509343" sldId="568"/>
            <ac:spMk id="3" creationId="{4243EC5A-25EF-4329-A803-58C1B5FB8108}"/>
          </ac:spMkLst>
        </pc:spChg>
        <pc:spChg chg="add mod">
          <ac:chgData name="Bilal Sharqi" userId="d561ffde75f42bc1" providerId="LiveId" clId="{DF2A4E1D-19D8-4189-94F7-2B1917B9AB8A}" dt="2020-02-25T17:18:16.464" v="8705" actId="20577"/>
          <ac:spMkLst>
            <pc:docMk/>
            <pc:sldMk cId="3750509343" sldId="568"/>
            <ac:spMk id="6" creationId="{966CBB1A-AA29-41C9-9BFB-A981339A8971}"/>
          </ac:spMkLst>
        </pc:spChg>
        <pc:spChg chg="add mod">
          <ac:chgData name="Bilal Sharqi" userId="d561ffde75f42bc1" providerId="LiveId" clId="{DF2A4E1D-19D8-4189-94F7-2B1917B9AB8A}" dt="2020-02-25T17:19:28.088" v="8717" actId="20577"/>
          <ac:spMkLst>
            <pc:docMk/>
            <pc:sldMk cId="3750509343" sldId="568"/>
            <ac:spMk id="8" creationId="{53CEC2BB-33DA-4AD9-8F1E-FA596CEEDB4E}"/>
          </ac:spMkLst>
        </pc:spChg>
        <pc:picChg chg="add mod">
          <ac:chgData name="Bilal Sharqi" userId="d561ffde75f42bc1" providerId="LiveId" clId="{DF2A4E1D-19D8-4189-94F7-2B1917B9AB8A}" dt="2020-02-25T17:14:59.896" v="8661" actId="1076"/>
          <ac:picMkLst>
            <pc:docMk/>
            <pc:sldMk cId="3750509343" sldId="568"/>
            <ac:picMk id="5" creationId="{B7F80FBE-DE8E-4825-8BAD-6AF3756FC869}"/>
          </ac:picMkLst>
        </pc:picChg>
        <pc:picChg chg="add mod">
          <ac:chgData name="Bilal Sharqi" userId="d561ffde75f42bc1" providerId="LiveId" clId="{DF2A4E1D-19D8-4189-94F7-2B1917B9AB8A}" dt="2020-02-25T17:19:14.343" v="8710" actId="1076"/>
          <ac:picMkLst>
            <pc:docMk/>
            <pc:sldMk cId="3750509343" sldId="568"/>
            <ac:picMk id="7" creationId="{54D8B634-A58B-4317-93B2-35CB5BD324DA}"/>
          </ac:picMkLst>
        </pc:picChg>
      </pc:sldChg>
      <pc:sldChg chg="addSp delSp modSp add">
        <pc:chgData name="Bilal Sharqi" userId="d561ffde75f42bc1" providerId="LiveId" clId="{DF2A4E1D-19D8-4189-94F7-2B1917B9AB8A}" dt="2020-02-25T19:41:42.804" v="9579" actId="20577"/>
        <pc:sldMkLst>
          <pc:docMk/>
          <pc:sldMk cId="2148097456" sldId="569"/>
        </pc:sldMkLst>
        <pc:spChg chg="mod">
          <ac:chgData name="Bilal Sharqi" userId="d561ffde75f42bc1" providerId="LiveId" clId="{DF2A4E1D-19D8-4189-94F7-2B1917B9AB8A}" dt="2020-02-25T18:43:32.690" v="8765" actId="20577"/>
          <ac:spMkLst>
            <pc:docMk/>
            <pc:sldMk cId="2148097456" sldId="569"/>
            <ac:spMk id="2" creationId="{926AC218-4A53-44B9-8DD7-FEA2C12A8DED}"/>
          </ac:spMkLst>
        </pc:spChg>
        <pc:spChg chg="del">
          <ac:chgData name="Bilal Sharqi" userId="d561ffde75f42bc1" providerId="LiveId" clId="{DF2A4E1D-19D8-4189-94F7-2B1917B9AB8A}" dt="2020-02-25T18:43:36.761" v="8766" actId="478"/>
          <ac:spMkLst>
            <pc:docMk/>
            <pc:sldMk cId="2148097456" sldId="569"/>
            <ac:spMk id="3" creationId="{6BF08723-E00C-4149-8518-7450C2AFF808}"/>
          </ac:spMkLst>
        </pc:spChg>
        <pc:spChg chg="add mod">
          <ac:chgData name="Bilal Sharqi" userId="d561ffde75f42bc1" providerId="LiveId" clId="{DF2A4E1D-19D8-4189-94F7-2B1917B9AB8A}" dt="2020-02-25T18:44:15.672" v="8784" actId="20577"/>
          <ac:spMkLst>
            <pc:docMk/>
            <pc:sldMk cId="2148097456" sldId="569"/>
            <ac:spMk id="6" creationId="{FD0D77E1-2BB3-4FE4-9C1A-AF136E4F94BC}"/>
          </ac:spMkLst>
        </pc:spChg>
        <pc:spChg chg="add mod">
          <ac:chgData name="Bilal Sharqi" userId="d561ffde75f42bc1" providerId="LiveId" clId="{DF2A4E1D-19D8-4189-94F7-2B1917B9AB8A}" dt="2020-02-25T19:41:42.804" v="9579" actId="20577"/>
          <ac:spMkLst>
            <pc:docMk/>
            <pc:sldMk cId="2148097456" sldId="569"/>
            <ac:spMk id="8" creationId="{63D15D7B-DB38-4EA0-A5D0-4BBC1EC133BC}"/>
          </ac:spMkLst>
        </pc:spChg>
        <pc:picChg chg="add mod">
          <ac:chgData name="Bilal Sharqi" userId="d561ffde75f42bc1" providerId="LiveId" clId="{DF2A4E1D-19D8-4189-94F7-2B1917B9AB8A}" dt="2020-02-25T18:43:45.632" v="8770" actId="1076"/>
          <ac:picMkLst>
            <pc:docMk/>
            <pc:sldMk cId="2148097456" sldId="569"/>
            <ac:picMk id="5" creationId="{7A4FC298-B776-42EC-8E9E-BAF2606B64E2}"/>
          </ac:picMkLst>
        </pc:picChg>
        <pc:picChg chg="add mod">
          <ac:chgData name="Bilal Sharqi" userId="d561ffde75f42bc1" providerId="LiveId" clId="{DF2A4E1D-19D8-4189-94F7-2B1917B9AB8A}" dt="2020-02-25T19:41:06.553" v="9572" actId="1076"/>
          <ac:picMkLst>
            <pc:docMk/>
            <pc:sldMk cId="2148097456" sldId="569"/>
            <ac:picMk id="7" creationId="{C0A346D7-68B6-49B0-9337-18E397CEDE28}"/>
          </ac:picMkLst>
        </pc:picChg>
      </pc:sldChg>
      <pc:sldChg chg="addSp delSp modSp add">
        <pc:chgData name="Bilal Sharqi" userId="d561ffde75f42bc1" providerId="LiveId" clId="{DF2A4E1D-19D8-4189-94F7-2B1917B9AB8A}" dt="2020-02-25T20:26:32.507" v="9778" actId="20577"/>
        <pc:sldMkLst>
          <pc:docMk/>
          <pc:sldMk cId="1448588766" sldId="570"/>
        </pc:sldMkLst>
        <pc:spChg chg="mod">
          <ac:chgData name="Bilal Sharqi" userId="d561ffde75f42bc1" providerId="LiveId" clId="{DF2A4E1D-19D8-4189-94F7-2B1917B9AB8A}" dt="2020-02-25T20:26:32.507" v="9778" actId="20577"/>
          <ac:spMkLst>
            <pc:docMk/>
            <pc:sldMk cId="1448588766" sldId="570"/>
            <ac:spMk id="2" creationId="{7912CCF5-8E20-4C77-BAF2-205744574ECA}"/>
          </ac:spMkLst>
        </pc:spChg>
        <pc:spChg chg="del">
          <ac:chgData name="Bilal Sharqi" userId="d561ffde75f42bc1" providerId="LiveId" clId="{DF2A4E1D-19D8-4189-94F7-2B1917B9AB8A}" dt="2020-02-25T18:58:46.032" v="8806" actId="478"/>
          <ac:spMkLst>
            <pc:docMk/>
            <pc:sldMk cId="1448588766" sldId="570"/>
            <ac:spMk id="3" creationId="{3E6D9BF5-1C5E-4BA9-A51E-3D42C58F1AA8}"/>
          </ac:spMkLst>
        </pc:spChg>
        <pc:graphicFrameChg chg="add del mod modGraphic">
          <ac:chgData name="Bilal Sharqi" userId="d561ffde75f42bc1" providerId="LiveId" clId="{DF2A4E1D-19D8-4189-94F7-2B1917B9AB8A}" dt="2020-02-25T19:03:29.629" v="8874" actId="478"/>
          <ac:graphicFrameMkLst>
            <pc:docMk/>
            <pc:sldMk cId="1448588766" sldId="570"/>
            <ac:graphicFrameMk id="4" creationId="{6758DDDF-4934-4458-85FF-825BCA733193}"/>
          </ac:graphicFrameMkLst>
        </pc:graphicFrameChg>
        <pc:graphicFrameChg chg="add mod modGraphic">
          <ac:chgData name="Bilal Sharqi" userId="d561ffde75f42bc1" providerId="LiveId" clId="{DF2A4E1D-19D8-4189-94F7-2B1917B9AB8A}" dt="2020-02-25T19:25:11.481" v="9432" actId="13926"/>
          <ac:graphicFrameMkLst>
            <pc:docMk/>
            <pc:sldMk cId="1448588766" sldId="570"/>
            <ac:graphicFrameMk id="5" creationId="{5A42C335-37EB-49E6-AE22-F3F5598BCF2B}"/>
          </ac:graphicFrameMkLst>
        </pc:graphicFrameChg>
      </pc:sldChg>
      <pc:sldChg chg="addSp delSp modSp add modNotesTx">
        <pc:chgData name="Bilal Sharqi" userId="d561ffde75f42bc1" providerId="LiveId" clId="{DF2A4E1D-19D8-4189-94F7-2B1917B9AB8A}" dt="2020-02-25T20:26:37.975" v="9788" actId="20577"/>
        <pc:sldMkLst>
          <pc:docMk/>
          <pc:sldMk cId="4156224726" sldId="571"/>
        </pc:sldMkLst>
        <pc:spChg chg="mod">
          <ac:chgData name="Bilal Sharqi" userId="d561ffde75f42bc1" providerId="LiveId" clId="{DF2A4E1D-19D8-4189-94F7-2B1917B9AB8A}" dt="2020-02-25T20:26:37.975" v="9788" actId="20577"/>
          <ac:spMkLst>
            <pc:docMk/>
            <pc:sldMk cId="4156224726" sldId="571"/>
            <ac:spMk id="2" creationId="{78FD0EB3-585B-4414-9EDA-4972F30CA07E}"/>
          </ac:spMkLst>
        </pc:spChg>
        <pc:spChg chg="del">
          <ac:chgData name="Bilal Sharqi" userId="d561ffde75f42bc1" providerId="LiveId" clId="{DF2A4E1D-19D8-4189-94F7-2B1917B9AB8A}" dt="2020-02-25T19:04:41.950" v="8900" actId="478"/>
          <ac:spMkLst>
            <pc:docMk/>
            <pc:sldMk cId="4156224726" sldId="571"/>
            <ac:spMk id="3" creationId="{0C0EB5FB-1564-4D9F-88DC-80FBB9977A21}"/>
          </ac:spMkLst>
        </pc:spChg>
        <pc:graphicFrameChg chg="add mod modGraphic">
          <ac:chgData name="Bilal Sharqi" userId="d561ffde75f42bc1" providerId="LiveId" clId="{DF2A4E1D-19D8-4189-94F7-2B1917B9AB8A}" dt="2020-02-25T19:25:15.561" v="9433" actId="13926"/>
          <ac:graphicFrameMkLst>
            <pc:docMk/>
            <pc:sldMk cId="4156224726" sldId="571"/>
            <ac:graphicFrameMk id="4" creationId="{F250C65D-12E0-4CFC-99B8-6E392CF87B4D}"/>
          </ac:graphicFrameMkLst>
        </pc:graphicFrameChg>
      </pc:sldChg>
      <pc:sldChg chg="addSp delSp modSp add">
        <pc:chgData name="Bilal Sharqi" userId="d561ffde75f42bc1" providerId="LiveId" clId="{DF2A4E1D-19D8-4189-94F7-2B1917B9AB8A}" dt="2020-02-25T19:18:13.086" v="9154" actId="20577"/>
        <pc:sldMkLst>
          <pc:docMk/>
          <pc:sldMk cId="2017358288" sldId="572"/>
        </pc:sldMkLst>
        <pc:spChg chg="mod">
          <ac:chgData name="Bilal Sharqi" userId="d561ffde75f42bc1" providerId="LiveId" clId="{DF2A4E1D-19D8-4189-94F7-2B1917B9AB8A}" dt="2020-02-25T19:17:35.022" v="9124" actId="20577"/>
          <ac:spMkLst>
            <pc:docMk/>
            <pc:sldMk cId="2017358288" sldId="572"/>
            <ac:spMk id="2" creationId="{21FD58FD-11F2-489B-A15E-484E94B5C95C}"/>
          </ac:spMkLst>
        </pc:spChg>
        <pc:spChg chg="del">
          <ac:chgData name="Bilal Sharqi" userId="d561ffde75f42bc1" providerId="LiveId" clId="{DF2A4E1D-19D8-4189-94F7-2B1917B9AB8A}" dt="2020-02-25T19:17:38.245" v="9125" actId="478"/>
          <ac:spMkLst>
            <pc:docMk/>
            <pc:sldMk cId="2017358288" sldId="572"/>
            <ac:spMk id="3" creationId="{68833584-1B35-4AB0-9025-016A8A7A2FD3}"/>
          </ac:spMkLst>
        </pc:spChg>
        <pc:spChg chg="add mod">
          <ac:chgData name="Bilal Sharqi" userId="d561ffde75f42bc1" providerId="LiveId" clId="{DF2A4E1D-19D8-4189-94F7-2B1917B9AB8A}" dt="2020-02-25T19:18:13.086" v="9154" actId="20577"/>
          <ac:spMkLst>
            <pc:docMk/>
            <pc:sldMk cId="2017358288" sldId="572"/>
            <ac:spMk id="6" creationId="{AE21B525-2C63-41E5-90B4-5BBCF3E92551}"/>
          </ac:spMkLst>
        </pc:spChg>
        <pc:picChg chg="add mod">
          <ac:chgData name="Bilal Sharqi" userId="d561ffde75f42bc1" providerId="LiveId" clId="{DF2A4E1D-19D8-4189-94F7-2B1917B9AB8A}" dt="2020-02-25T19:17:45.447" v="9128" actId="27614"/>
          <ac:picMkLst>
            <pc:docMk/>
            <pc:sldMk cId="2017358288" sldId="572"/>
            <ac:picMk id="5" creationId="{48610435-8611-48D1-8A7D-9E8F2EF1A208}"/>
          </ac:picMkLst>
        </pc:picChg>
      </pc:sldChg>
      <pc:sldChg chg="addSp delSp modSp add">
        <pc:chgData name="Bilal Sharqi" userId="d561ffde75f42bc1" providerId="LiveId" clId="{DF2A4E1D-19D8-4189-94F7-2B1917B9AB8A}" dt="2020-02-25T19:35:09.372" v="9472" actId="20577"/>
        <pc:sldMkLst>
          <pc:docMk/>
          <pc:sldMk cId="683943987" sldId="573"/>
        </pc:sldMkLst>
        <pc:spChg chg="mod">
          <ac:chgData name="Bilal Sharqi" userId="d561ffde75f42bc1" providerId="LiveId" clId="{DF2A4E1D-19D8-4189-94F7-2B1917B9AB8A}" dt="2020-02-25T19:33:46.276" v="9452" actId="20577"/>
          <ac:spMkLst>
            <pc:docMk/>
            <pc:sldMk cId="683943987" sldId="573"/>
            <ac:spMk id="2" creationId="{DC6A8995-68C7-44AB-A954-06C5A2E42DDE}"/>
          </ac:spMkLst>
        </pc:spChg>
        <pc:spChg chg="del">
          <ac:chgData name="Bilal Sharqi" userId="d561ffde75f42bc1" providerId="LiveId" clId="{DF2A4E1D-19D8-4189-94F7-2B1917B9AB8A}" dt="2020-02-25T19:33:50.452" v="9453" actId="478"/>
          <ac:spMkLst>
            <pc:docMk/>
            <pc:sldMk cId="683943987" sldId="573"/>
            <ac:spMk id="3" creationId="{184FB763-AB8E-4FE6-A2A6-BD82BF32F639}"/>
          </ac:spMkLst>
        </pc:spChg>
        <pc:spChg chg="add mod">
          <ac:chgData name="Bilal Sharqi" userId="d561ffde75f42bc1" providerId="LiveId" clId="{DF2A4E1D-19D8-4189-94F7-2B1917B9AB8A}" dt="2020-02-25T19:35:09.372" v="9472" actId="20577"/>
          <ac:spMkLst>
            <pc:docMk/>
            <pc:sldMk cId="683943987" sldId="573"/>
            <ac:spMk id="6" creationId="{1EBE7A15-EC00-43AA-A4BD-F2403F3D7ED3}"/>
          </ac:spMkLst>
        </pc:spChg>
        <pc:picChg chg="add mod modCrop">
          <ac:chgData name="Bilal Sharqi" userId="d561ffde75f42bc1" providerId="LiveId" clId="{DF2A4E1D-19D8-4189-94F7-2B1917B9AB8A}" dt="2020-02-25T19:34:34.104" v="9460" actId="1076"/>
          <ac:picMkLst>
            <pc:docMk/>
            <pc:sldMk cId="683943987" sldId="573"/>
            <ac:picMk id="5" creationId="{61502FA5-E004-4230-AA0F-5983EBF6FD49}"/>
          </ac:picMkLst>
        </pc:picChg>
      </pc:sldChg>
      <pc:sldChg chg="addSp delSp modSp add">
        <pc:chgData name="Bilal Sharqi" userId="d561ffde75f42bc1" providerId="LiveId" clId="{DF2A4E1D-19D8-4189-94F7-2B1917B9AB8A}" dt="2020-02-25T19:39:17.300" v="9558" actId="20577"/>
        <pc:sldMkLst>
          <pc:docMk/>
          <pc:sldMk cId="1659604244" sldId="574"/>
        </pc:sldMkLst>
        <pc:spChg chg="mod">
          <ac:chgData name="Bilal Sharqi" userId="d561ffde75f42bc1" providerId="LiveId" clId="{DF2A4E1D-19D8-4189-94F7-2B1917B9AB8A}" dt="2020-02-25T19:35:26.061" v="9488" actId="20577"/>
          <ac:spMkLst>
            <pc:docMk/>
            <pc:sldMk cId="1659604244" sldId="574"/>
            <ac:spMk id="2" creationId="{F9CFB616-D492-486E-A9A2-B6C14033EC23}"/>
          </ac:spMkLst>
        </pc:spChg>
        <pc:spChg chg="del">
          <ac:chgData name="Bilal Sharqi" userId="d561ffde75f42bc1" providerId="LiveId" clId="{DF2A4E1D-19D8-4189-94F7-2B1917B9AB8A}" dt="2020-02-25T19:35:29.659" v="9489" actId="478"/>
          <ac:spMkLst>
            <pc:docMk/>
            <pc:sldMk cId="1659604244" sldId="574"/>
            <ac:spMk id="3" creationId="{F16194A8-B62B-4BEC-B624-578329A0BA55}"/>
          </ac:spMkLst>
        </pc:spChg>
        <pc:spChg chg="add mod">
          <ac:chgData name="Bilal Sharqi" userId="d561ffde75f42bc1" providerId="LiveId" clId="{DF2A4E1D-19D8-4189-94F7-2B1917B9AB8A}" dt="2020-02-25T19:36:15.908" v="9517" actId="20577"/>
          <ac:spMkLst>
            <pc:docMk/>
            <pc:sldMk cId="1659604244" sldId="574"/>
            <ac:spMk id="6" creationId="{345FD290-7788-454C-AA06-946ABB781F65}"/>
          </ac:spMkLst>
        </pc:spChg>
        <pc:spChg chg="add mod">
          <ac:chgData name="Bilal Sharqi" userId="d561ffde75f42bc1" providerId="LiveId" clId="{DF2A4E1D-19D8-4189-94F7-2B1917B9AB8A}" dt="2020-02-25T19:39:17.300" v="9558" actId="20577"/>
          <ac:spMkLst>
            <pc:docMk/>
            <pc:sldMk cId="1659604244" sldId="574"/>
            <ac:spMk id="8" creationId="{CD0E1990-CACA-41AF-8ECD-3D978864CD15}"/>
          </ac:spMkLst>
        </pc:spChg>
        <pc:picChg chg="add mod">
          <ac:chgData name="Bilal Sharqi" userId="d561ffde75f42bc1" providerId="LiveId" clId="{DF2A4E1D-19D8-4189-94F7-2B1917B9AB8A}" dt="2020-02-25T19:35:40.436" v="9493" actId="1076"/>
          <ac:picMkLst>
            <pc:docMk/>
            <pc:sldMk cId="1659604244" sldId="574"/>
            <ac:picMk id="5" creationId="{47C102E3-1496-4264-83FE-33BE467CCD20}"/>
          </ac:picMkLst>
        </pc:picChg>
        <pc:picChg chg="add mod">
          <ac:chgData name="Bilal Sharqi" userId="d561ffde75f42bc1" providerId="LiveId" clId="{DF2A4E1D-19D8-4189-94F7-2B1917B9AB8A}" dt="2020-02-25T19:38:42.413" v="9546" actId="1076"/>
          <ac:picMkLst>
            <pc:docMk/>
            <pc:sldMk cId="1659604244" sldId="574"/>
            <ac:picMk id="7" creationId="{5BC0923C-704A-455A-83BE-A7AB4CDDFA4E}"/>
          </ac:picMkLst>
        </pc:picChg>
      </pc:sldChg>
      <pc:sldChg chg="addSp delSp modSp add">
        <pc:chgData name="Bilal Sharqi" userId="d561ffde75f42bc1" providerId="LiveId" clId="{DF2A4E1D-19D8-4189-94F7-2B1917B9AB8A}" dt="2020-02-25T19:57:29.867" v="9758" actId="20577"/>
        <pc:sldMkLst>
          <pc:docMk/>
          <pc:sldMk cId="383610112" sldId="575"/>
        </pc:sldMkLst>
        <pc:spChg chg="mod">
          <ac:chgData name="Bilal Sharqi" userId="d561ffde75f42bc1" providerId="LiveId" clId="{DF2A4E1D-19D8-4189-94F7-2B1917B9AB8A}" dt="2020-02-25T19:44:39.935" v="9631" actId="1076"/>
          <ac:spMkLst>
            <pc:docMk/>
            <pc:sldMk cId="383610112" sldId="575"/>
            <ac:spMk id="2" creationId="{D2414702-4D92-4A96-A8CE-1EFCCEE6CA3A}"/>
          </ac:spMkLst>
        </pc:spChg>
        <pc:spChg chg="del">
          <ac:chgData name="Bilal Sharqi" userId="d561ffde75f42bc1" providerId="LiveId" clId="{DF2A4E1D-19D8-4189-94F7-2B1917B9AB8A}" dt="2020-02-25T19:44:05.420" v="9628" actId="478"/>
          <ac:spMkLst>
            <pc:docMk/>
            <pc:sldMk cId="383610112" sldId="575"/>
            <ac:spMk id="3" creationId="{02618879-3FFE-4BAF-9A82-178635DE7C36}"/>
          </ac:spMkLst>
        </pc:spChg>
        <pc:spChg chg="add mod">
          <ac:chgData name="Bilal Sharqi" userId="d561ffde75f42bc1" providerId="LiveId" clId="{DF2A4E1D-19D8-4189-94F7-2B1917B9AB8A}" dt="2020-02-25T19:46:04.712" v="9650" actId="1076"/>
          <ac:spMkLst>
            <pc:docMk/>
            <pc:sldMk cId="383610112" sldId="575"/>
            <ac:spMk id="6" creationId="{533AA619-7F3A-439E-B6AA-8F184E2CF6D7}"/>
          </ac:spMkLst>
        </pc:spChg>
        <pc:spChg chg="add mod">
          <ac:chgData name="Bilal Sharqi" userId="d561ffde75f42bc1" providerId="LiveId" clId="{DF2A4E1D-19D8-4189-94F7-2B1917B9AB8A}" dt="2020-02-25T19:57:29.867" v="9758" actId="20577"/>
          <ac:spMkLst>
            <pc:docMk/>
            <pc:sldMk cId="383610112" sldId="575"/>
            <ac:spMk id="7" creationId="{DBB1EFD8-E4FB-46E1-AD96-3B4F02EB4CD3}"/>
          </ac:spMkLst>
        </pc:spChg>
        <pc:picChg chg="add mod">
          <ac:chgData name="Bilal Sharqi" userId="d561ffde75f42bc1" providerId="LiveId" clId="{DF2A4E1D-19D8-4189-94F7-2B1917B9AB8A}" dt="2020-02-25T19:45:18.805" v="9635" actId="1076"/>
          <ac:picMkLst>
            <pc:docMk/>
            <pc:sldMk cId="383610112" sldId="575"/>
            <ac:picMk id="4" creationId="{DBED36CD-07DC-4299-85E2-956EE76BFA25}"/>
          </ac:picMkLst>
        </pc:picChg>
        <pc:picChg chg="add mod">
          <ac:chgData name="Bilal Sharqi" userId="d561ffde75f42bc1" providerId="LiveId" clId="{DF2A4E1D-19D8-4189-94F7-2B1917B9AB8A}" dt="2020-02-25T19:45:13.989" v="9634" actId="1076"/>
          <ac:picMkLst>
            <pc:docMk/>
            <pc:sldMk cId="383610112" sldId="575"/>
            <ac:picMk id="5" creationId="{90CDC07F-E6A5-4C5A-9551-58BE7D052AE9}"/>
          </ac:picMkLst>
        </pc:picChg>
      </pc:sldChg>
      <pc:sldMasterChg chg="delSldLayout">
        <pc:chgData name="Bilal Sharqi" userId="d561ffde75f42bc1" providerId="LiveId" clId="{DF2A4E1D-19D8-4189-94F7-2B1917B9AB8A}" dt="2020-02-25T19:50:12.876" v="9651" actId="2696"/>
        <pc:sldMasterMkLst>
          <pc:docMk/>
          <pc:sldMasterMk cId="3322732600" sldId="2147483648"/>
        </pc:sldMasterMkLst>
        <pc:sldLayoutChg chg="del">
          <pc:chgData name="Bilal Sharqi" userId="d561ffde75f42bc1" providerId="LiveId" clId="{DF2A4E1D-19D8-4189-94F7-2B1917B9AB8A}" dt="2020-02-25T19:50:12.876" v="9651" actId="2696"/>
          <pc:sldLayoutMkLst>
            <pc:docMk/>
            <pc:sldMasterMk cId="3322732600" sldId="2147483648"/>
            <pc:sldLayoutMk cId="346220008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3E988-0486-4F37-8B5E-4D5A1D97AD11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91A68-88BB-4E6C-8450-803F49EA5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2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91A68-88BB-4E6C-8450-803F49EA51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94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with the numerical model of the X-HALE which had the wing and tails modeled as beams and had no chord length associated with them</a:t>
            </a:r>
          </a:p>
          <a:p>
            <a:r>
              <a:rPr lang="en-US" dirty="0"/>
              <a:t>Had difficulty visualizing torsion, so I added beams to represent the chord and to have a better sense of the </a:t>
            </a:r>
            <a:r>
              <a:rPr lang="en-US" dirty="0" err="1"/>
              <a:t>c.g.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91A68-88BB-4E6C-8450-803F49EA51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4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undeformed, unloaded (no accel or attachment mass), no springs, free-free modal analysis was used to determine and classify the initial modes and used to define accel locations and/or layout</a:t>
            </a:r>
          </a:p>
          <a:p>
            <a:r>
              <a:rPr lang="en-US" dirty="0"/>
              <a:t>The main, full airframe elastic modes are highlighted, and the others are component modes like tail dominant modes and/or some other modes I cannot classify like pitch modes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91A68-88BB-4E6C-8450-803F49EA51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72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Right : only the rotation around the x-axis is not constrained</a:t>
            </a:r>
          </a:p>
          <a:p>
            <a:pPr marL="0" indent="0">
              <a:buNone/>
            </a:pPr>
            <a:r>
              <a:rPr lang="en-US" sz="1200" dirty="0"/>
              <a:t>Left : the translation along the y-axis and the rotation around the x-axis are not constrained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5B60-297C-4B28-9585-FB1FD1EBEEA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10EBF-62D2-48F1-A145-2DD10A3F70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9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Rigid body pitch around y is at 0.64 Hz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91A68-88BB-4E6C-8450-803F49EA51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49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91A68-88BB-4E6C-8450-803F49EA51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73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CE5B60-297C-4B28-9585-FB1FD1EBEEA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1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CB47-41FC-4459-8BA6-D41F03FBA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DF51D-A0B5-47C4-BE01-3302A23FA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00694-2304-42C2-92AF-DFA28CE6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D2C23-4F10-4061-9278-6A2FA396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1228E-FD21-41D1-B62A-C3EF4FF2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3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F7F7-5F4E-44AB-B3E1-CA1D9050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22400-38E0-4A94-AB07-DDDFF248D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9FFE9-6353-4AD7-B257-4BA47DBC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B2657-0258-4A59-9BF1-E539F12EA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50648-C701-452F-967E-D90C035F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3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368B9-79C3-4529-8A25-F6DB8CF54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823AD-7B18-484D-BD69-2AA5E02DD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FDF64-83FE-420C-BE7F-BEC8BDDF3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90FDC-ED0C-47ED-B13C-7AC1518C0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6B651-7DF0-439A-84FE-A0B9E7975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85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82CB-BB33-43E7-8BE3-0306C2ECD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42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85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82CB-BB33-43E7-8BE3-0306C2ECD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AFE4-A69D-415D-8D77-8B45D75D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727C-42E0-48F9-B652-938827D73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2B898-D8C7-4063-A0CF-619C140C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C2FD7-050F-47A1-8F97-1A0C06F8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51DC6-32F7-4DB6-878F-C6793F8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1E01-EC1D-40E2-937C-C32888415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2F4F3-51C8-4D7D-8EB4-3FFA1D8CC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ACFF-08B1-4EFA-A2CA-0D9FA2412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95F6C-B74C-4504-85DF-CF2355643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5943F-2D88-45CD-89E6-2FF77477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7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0729D-5B82-4CCC-B210-3B015567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3A389-A111-4070-B82C-53DF8C84E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753B8-73BE-4D0D-A58C-B9F962FB4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58DBF-E78A-40F4-8CF1-FFAA76916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A2696-0858-444E-9598-06AD1536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816A9-E4E4-43FB-93A5-83C226E30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5EB4-B4AB-46F9-A455-B42C0B2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5C61D-DBB8-46A1-9083-08BE7B373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73BCA-0628-4331-9B71-70F01CB07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C5DE67-AA82-47C7-90E9-9CEDEF340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F6998-DAFD-42CA-B57E-459AF836F2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D92D1-114E-447A-A8CE-DED21865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3C46FF-6689-4977-B024-AC3EB3CD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600CC-1FAF-48B6-8C3D-C14C99C63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77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1299-509E-4F0E-A028-DE68B52B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F977B-34CD-4ADF-A944-478551D8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68802-B419-45AD-8149-33D5A870A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F2A96-842C-443E-8290-9F4CBBB5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9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CB0CB1-360F-4214-BC9F-ECE1FA86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0A91E-8ACD-4770-BB26-3BCC3C95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293D5-6990-45A7-89C9-A4911727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4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2B30-D519-423D-8C1E-B975BA94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D948-6656-4E00-83B9-DE761FA7A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AC808-A614-4280-86E8-0BF7F2C85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F9EB7-6C43-494C-B4F5-4C3F69E3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B3E9F-837E-4696-99F5-3DDC9CF9A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26B9F-6051-4C82-86B6-4BEB3E88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0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04B6-1EE2-4F36-A226-C4F8B6E6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7ECD41-ED7E-47BB-9DF3-189C8603E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932C9-5084-4F4F-8B1D-799A65796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E51D5-CF0E-498F-AB9D-35B092E6F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90DF-FAB3-4A41-97FC-FAD8D434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7A04A-F358-4B40-9631-2AFD07C6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5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123694-5B1B-4ACE-882B-C96414FC3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D14A3-1358-443C-BEC1-BE9A008D6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A7AE8-90D4-4BA5-914E-0C6336423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B16AD-4704-4EAA-9D95-5A3C8A8A5FD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013D6-447A-411D-96F2-6C94901A9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FAF7D-8AEC-4498-901F-DE4BB8A0D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B66C3-BE27-4A7A-B613-3422419E6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32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5243-25D7-4515-84B4-346B727590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X-HALE ATV Ground Vibration Testing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C19BC-97A1-473F-8289-9D6FF6E24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02/25/2020</a:t>
            </a:r>
          </a:p>
          <a:p>
            <a:r>
              <a:rPr lang="en-US" dirty="0"/>
              <a:t>Bilal Sharqi</a:t>
            </a:r>
          </a:p>
        </p:txBody>
      </p:sp>
    </p:spTree>
    <p:extLst>
      <p:ext uri="{BB962C8B-B14F-4D97-AF65-F5344CB8AC3E}">
        <p14:creationId xmlns:p14="http://schemas.microsoft.com/office/powerpoint/2010/main" val="410715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ky&#10;&#10;Description automatically generated">
            <a:extLst>
              <a:ext uri="{FF2B5EF4-FFF2-40B4-BE49-F238E27FC236}">
                <a16:creationId xmlns:a16="http://schemas.microsoft.com/office/drawing/2014/main" id="{828BC0ED-675D-43A6-B2B5-8A5AF1212C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" t="8834" r="4457" b="13202"/>
          <a:stretch/>
        </p:blipFill>
        <p:spPr>
          <a:xfrm>
            <a:off x="2854035" y="3429000"/>
            <a:ext cx="6483928" cy="3214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DCA96-220B-408D-AA68-9DD9CF7EF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27"/>
          <a:stretch/>
        </p:blipFill>
        <p:spPr>
          <a:xfrm>
            <a:off x="1402772" y="365107"/>
            <a:ext cx="9386455" cy="2650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CFA56-FEF1-4E8B-AD7F-019A488EA4CC}"/>
              </a:ext>
            </a:extLst>
          </p:cNvPr>
          <p:cNvSpPr txBox="1"/>
          <p:nvPr/>
        </p:nvSpPr>
        <p:spPr>
          <a:xfrm>
            <a:off x="-1" y="3775364"/>
            <a:ext cx="34416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LMS setup for accel layout 1 used for outboard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Accelerometers at each wing junction and 1 accelerometer on the vertical 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forward uniaxial accelerometer is placed at the beginning of the </a:t>
            </a:r>
            <a:r>
              <a:rPr lang="en-US" sz="1600" dirty="0" err="1"/>
              <a:t>wingbox</a:t>
            </a:r>
            <a:r>
              <a:rPr lang="en-US" sz="1600" dirty="0"/>
              <a:t> – flat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Triaxial at the end of the </a:t>
            </a:r>
            <a:r>
              <a:rPr lang="en-US" sz="1600" dirty="0" err="1"/>
              <a:t>wingbox</a:t>
            </a:r>
            <a:r>
              <a:rPr lang="en-US" sz="1600" dirty="0"/>
              <a:t> – at </a:t>
            </a:r>
            <a:r>
              <a:rPr lang="en-US" sz="1600" dirty="0" err="1"/>
              <a:t>c.g.</a:t>
            </a:r>
            <a:r>
              <a:rPr lang="en-US" sz="1600" dirty="0"/>
              <a:t> (7.5 cm from 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Rear uniaxial at the trailing edge (small angle)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DF1145-A0D5-4524-BC71-7359D9EE9581}"/>
              </a:ext>
            </a:extLst>
          </p:cNvPr>
          <p:cNvSpPr txBox="1"/>
          <p:nvPr/>
        </p:nvSpPr>
        <p:spPr>
          <a:xfrm>
            <a:off x="3738993" y="30080"/>
            <a:ext cx="471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shape was tested first: Accel layout 1</a:t>
            </a:r>
          </a:p>
        </p:txBody>
      </p:sp>
    </p:spTree>
    <p:extLst>
      <p:ext uri="{BB962C8B-B14F-4D97-AF65-F5344CB8AC3E}">
        <p14:creationId xmlns:p14="http://schemas.microsoft.com/office/powerpoint/2010/main" val="82295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D615C-13E4-4C9F-AE3D-80768CEED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92" b="2496"/>
          <a:stretch/>
        </p:blipFill>
        <p:spPr>
          <a:xfrm>
            <a:off x="1402770" y="374074"/>
            <a:ext cx="9386455" cy="2597728"/>
          </a:xfrm>
          <a:prstGeom prst="rect">
            <a:avLst/>
          </a:prstGeom>
        </p:spPr>
      </p:pic>
      <p:pic>
        <p:nvPicPr>
          <p:cNvPr id="4" name="Picture 3" descr="A crane in the background&#10;&#10;Description automatically generated">
            <a:extLst>
              <a:ext uri="{FF2B5EF4-FFF2-40B4-BE49-F238E27FC236}">
                <a16:creationId xmlns:a16="http://schemas.microsoft.com/office/drawing/2014/main" id="{3F701350-661D-43D2-A111-F889799A2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07" y="3056995"/>
            <a:ext cx="10450383" cy="3801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441CDB-B47D-4EC6-B306-23245388E76F}"/>
              </a:ext>
            </a:extLst>
          </p:cNvPr>
          <p:cNvSpPr txBox="1"/>
          <p:nvPr/>
        </p:nvSpPr>
        <p:spPr>
          <a:xfrm>
            <a:off x="3738993" y="30080"/>
            <a:ext cx="471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shape was tested first: Accel layout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27183-9170-4294-B255-CDD44D677E0B}"/>
              </a:ext>
            </a:extLst>
          </p:cNvPr>
          <p:cNvSpPr txBox="1"/>
          <p:nvPr/>
        </p:nvSpPr>
        <p:spPr>
          <a:xfrm>
            <a:off x="7045037" y="3056995"/>
            <a:ext cx="5146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notable deviations from the original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Outboard wings do not have a uniaxial station at the middle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because one of the sensors was failing and I had difficulty diagnosing/fixing it immediately, so I moved that station of accelerometers to the junction of the wings, and put an additional uniaxial accel on the vertical tail</a:t>
            </a:r>
          </a:p>
        </p:txBody>
      </p:sp>
    </p:spTree>
    <p:extLst>
      <p:ext uri="{BB962C8B-B14F-4D97-AF65-F5344CB8AC3E}">
        <p14:creationId xmlns:p14="http://schemas.microsoft.com/office/powerpoint/2010/main" val="509496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9E43A8A7-E073-40BB-8F13-EB835B3CC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5"/>
          <a:stretch/>
        </p:blipFill>
        <p:spPr>
          <a:xfrm>
            <a:off x="4725972" y="487096"/>
            <a:ext cx="7228929" cy="320489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CB15F260-DD23-4653-87A5-A90A7D0FB844}"/>
              </a:ext>
            </a:extLst>
          </p:cNvPr>
          <p:cNvSpPr txBox="1"/>
          <p:nvPr/>
        </p:nvSpPr>
        <p:spPr>
          <a:xfrm>
            <a:off x="4323517" y="0"/>
            <a:ext cx="354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Accelerometer layout inboard tests</a:t>
            </a:r>
          </a:p>
        </p:txBody>
      </p:sp>
      <p:pic>
        <p:nvPicPr>
          <p:cNvPr id="3" name="Picture 2" descr="A picture containing crane&#10;&#10;Description automatically generated">
            <a:extLst>
              <a:ext uri="{FF2B5EF4-FFF2-40B4-BE49-F238E27FC236}">
                <a16:creationId xmlns:a16="http://schemas.microsoft.com/office/drawing/2014/main" id="{0E869589-BD6F-45AD-B113-2E74E8E64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2" y="3747406"/>
            <a:ext cx="7342630" cy="2431719"/>
          </a:xfrm>
          <a:prstGeom prst="rect">
            <a:avLst/>
          </a:prstGeom>
        </p:spPr>
      </p:pic>
      <p:sp>
        <p:nvSpPr>
          <p:cNvPr id="7" name="Organigramme : Connecteur 15">
            <a:extLst>
              <a:ext uri="{FF2B5EF4-FFF2-40B4-BE49-F238E27FC236}">
                <a16:creationId xmlns:a16="http://schemas.microsoft.com/office/drawing/2014/main" id="{A71B22C1-57FF-4843-A521-4C2A066E7675}"/>
              </a:ext>
            </a:extLst>
          </p:cNvPr>
          <p:cNvSpPr/>
          <p:nvPr/>
        </p:nvSpPr>
        <p:spPr>
          <a:xfrm>
            <a:off x="4890996" y="2852084"/>
            <a:ext cx="48279" cy="6911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668F3-F03E-4508-9915-79BA9EA45E84}"/>
              </a:ext>
            </a:extLst>
          </p:cNvPr>
          <p:cNvSpPr txBox="1"/>
          <p:nvPr/>
        </p:nvSpPr>
        <p:spPr>
          <a:xfrm>
            <a:off x="123398" y="1156447"/>
            <a:ext cx="45158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Introduced some asymmetry for the inboard tests in the accelerometer layout</a:t>
            </a:r>
          </a:p>
          <a:p>
            <a:r>
              <a:rPr lang="en-US" dirty="0"/>
              <a:t>Intention - improving peak resolution</a:t>
            </a:r>
          </a:p>
          <a:p>
            <a:endParaRPr lang="en-US" dirty="0"/>
          </a:p>
          <a:p>
            <a:r>
              <a:rPr lang="en-US" dirty="0"/>
              <a:t>Did not think of comparing experimental accelerometer layout of inboard vs outboard for mode shape comparison as much as against numerical data for each shape</a:t>
            </a:r>
          </a:p>
          <a:p>
            <a:endParaRPr lang="en-US" dirty="0"/>
          </a:p>
          <a:p>
            <a:r>
              <a:rPr lang="en-US" dirty="0"/>
              <a:t>First layout had tail accelerometers facing y axis (for lateral motion) – based on conversation with Prof. </a:t>
            </a:r>
            <a:r>
              <a:rPr lang="en-US" dirty="0" err="1"/>
              <a:t>Cesnik</a:t>
            </a:r>
            <a:r>
              <a:rPr lang="en-US" dirty="0"/>
              <a:t> during one of the lab tours</a:t>
            </a:r>
          </a:p>
          <a:p>
            <a:endParaRPr lang="en-US" dirty="0"/>
          </a:p>
          <a:p>
            <a:r>
              <a:rPr lang="en-US" dirty="0"/>
              <a:t>Second layout had tail accelerometers facing z (for vertical motion) to maintain consistency with previous tests and help visualize mode shapes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B12429-8E3A-4454-B81B-26024FDD66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99"/>
          <a:stretch/>
        </p:blipFill>
        <p:spPr>
          <a:xfrm>
            <a:off x="4725972" y="487096"/>
            <a:ext cx="7228929" cy="32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5D641-64B5-49C7-97FE-EA5EE044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504"/>
            <a:ext cx="10515600" cy="1325563"/>
          </a:xfrm>
        </p:spPr>
        <p:txBody>
          <a:bodyPr/>
          <a:lstStyle/>
          <a:p>
            <a:r>
              <a:rPr lang="en-US" dirty="0"/>
              <a:t>X-HALE suspended from GVT rig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E59B3-F361-412E-9A4B-7EF1322F8153}"/>
              </a:ext>
            </a:extLst>
          </p:cNvPr>
          <p:cNvSpPr txBox="1"/>
          <p:nvPr/>
        </p:nvSpPr>
        <p:spPr>
          <a:xfrm>
            <a:off x="1572232" y="1425869"/>
            <a:ext cx="3103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Outboard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C4E20-ED54-48E9-82F2-99472D581EC6}"/>
              </a:ext>
            </a:extLst>
          </p:cNvPr>
          <p:cNvSpPr txBox="1"/>
          <p:nvPr/>
        </p:nvSpPr>
        <p:spPr>
          <a:xfrm>
            <a:off x="7939313" y="1427952"/>
            <a:ext cx="289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Inboard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39AD4-C376-4AA6-B26C-D12AE508F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4CE5-9749-4974-8F2B-5CF19EAF8740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picture containing indoor, building, floor, table&#10;&#10;Description automatically generated">
            <a:extLst>
              <a:ext uri="{FF2B5EF4-FFF2-40B4-BE49-F238E27FC236}">
                <a16:creationId xmlns:a16="http://schemas.microsoft.com/office/drawing/2014/main" id="{52CF1B32-F68D-4018-9EA1-0C9416936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1" b="7046"/>
          <a:stretch/>
        </p:blipFill>
        <p:spPr>
          <a:xfrm>
            <a:off x="838200" y="1949906"/>
            <a:ext cx="4572000" cy="2412405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16DB535-D196-4712-816F-BAA4857683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3140"/>
          <a:stretch/>
        </p:blipFill>
        <p:spPr>
          <a:xfrm>
            <a:off x="838200" y="4424683"/>
            <a:ext cx="4572000" cy="1859797"/>
          </a:xfrm>
          <a:prstGeom prst="rect">
            <a:avLst/>
          </a:prstGeom>
        </p:spPr>
      </p:pic>
      <p:pic>
        <p:nvPicPr>
          <p:cNvPr id="12" name="Content Placeholder 4" descr="A picture containing indoor, table, wall&#10;&#10;Description generated with very high confidence">
            <a:extLst>
              <a:ext uri="{FF2B5EF4-FFF2-40B4-BE49-F238E27FC236}">
                <a16:creationId xmlns:a16="http://schemas.microsoft.com/office/drawing/2014/main" id="{CED4F192-21EE-4936-8D2B-99F2B9BFD06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35" b="22161"/>
          <a:stretch/>
        </p:blipFill>
        <p:spPr>
          <a:xfrm>
            <a:off x="7222776" y="1949907"/>
            <a:ext cx="4324306" cy="2412405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85BD82B-D33E-4F02-A0B0-03B6AC448A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83" y="4362311"/>
            <a:ext cx="4819692" cy="1649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3E498D-6C03-4652-B045-7616106E0BD3}"/>
              </a:ext>
            </a:extLst>
          </p:cNvPr>
          <p:cNvSpPr txBox="1"/>
          <p:nvPr/>
        </p:nvSpPr>
        <p:spPr>
          <a:xfrm>
            <a:off x="3489512" y="2359959"/>
            <a:ext cx="584274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Common test attributes</a:t>
            </a:r>
          </a:p>
          <a:p>
            <a:pPr algn="ctr"/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both shapes, each run was done using a </a:t>
            </a:r>
            <a:r>
              <a:rPr lang="en-US" b="1" dirty="0"/>
              <a:t>stepped sine </a:t>
            </a:r>
            <a:r>
              <a:rPr lang="en-US" dirty="0"/>
              <a:t>excitation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runs (at least two) were done for each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Tests were performed using a linear sweep-up from low to high extrema with 10 periods at each step/interval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both shapes I have more data collected than I am going to show because additional tests were done with fewer sensors turned on or to troubleshoot some malfunctioning sensors</a:t>
            </a:r>
          </a:p>
        </p:txBody>
      </p:sp>
    </p:spTree>
    <p:extLst>
      <p:ext uri="{BB962C8B-B14F-4D97-AF65-F5344CB8AC3E}">
        <p14:creationId xmlns:p14="http://schemas.microsoft.com/office/powerpoint/2010/main" val="13883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2817CA-64A7-42F8-9A35-7AC0326C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Geometry - Outboard</a:t>
            </a:r>
          </a:p>
        </p:txBody>
      </p:sp>
      <p:pic>
        <p:nvPicPr>
          <p:cNvPr id="5" name="Picture 4" descr="A picture containing skiing, kite, man, colorful&#10;&#10;Description automatically generated">
            <a:extLst>
              <a:ext uri="{FF2B5EF4-FFF2-40B4-BE49-F238E27FC236}">
                <a16:creationId xmlns:a16="http://schemas.microsoft.com/office/drawing/2014/main" id="{8DDAB7AC-11D8-46B1-A212-E436544E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728"/>
            <a:ext cx="12192000" cy="33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2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2817CA-64A7-42F8-9A35-7AC0326C6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Geometry - Inboard</a:t>
            </a:r>
          </a:p>
        </p:txBody>
      </p:sp>
      <p:pic>
        <p:nvPicPr>
          <p:cNvPr id="4" name="Picture 3" descr="A picture containing red, fire, sitting, skiing&#10;&#10;Description automatically generated">
            <a:extLst>
              <a:ext uri="{FF2B5EF4-FFF2-40B4-BE49-F238E27FC236}">
                <a16:creationId xmlns:a16="http://schemas.microsoft.com/office/drawing/2014/main" id="{59EF0B4A-447B-4388-80E6-B0F1790F0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3741"/>
            <a:ext cx="12192000" cy="25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35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10AB-A44D-489E-A473-EBFEC29F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22B809-F78C-4413-9D92-824F7682B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318540"/>
              </p:ext>
            </p:extLst>
          </p:nvPr>
        </p:nvGraphicFramePr>
        <p:xfrm>
          <a:off x="838201" y="1770210"/>
          <a:ext cx="10515599" cy="4312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5118">
                  <a:extLst>
                    <a:ext uri="{9D8B030D-6E8A-4147-A177-3AD203B41FA5}">
                      <a16:colId xmlns:a16="http://schemas.microsoft.com/office/drawing/2014/main" val="57604532"/>
                    </a:ext>
                  </a:extLst>
                </a:gridCol>
                <a:gridCol w="1775561">
                  <a:extLst>
                    <a:ext uri="{9D8B030D-6E8A-4147-A177-3AD203B41FA5}">
                      <a16:colId xmlns:a16="http://schemas.microsoft.com/office/drawing/2014/main" val="380203316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2837075481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255455250"/>
                    </a:ext>
                  </a:extLst>
                </a:gridCol>
                <a:gridCol w="1723929">
                  <a:extLst>
                    <a:ext uri="{9D8B030D-6E8A-4147-A177-3AD203B41FA5}">
                      <a16:colId xmlns:a16="http://schemas.microsoft.com/office/drawing/2014/main" val="4219350354"/>
                    </a:ext>
                  </a:extLst>
                </a:gridCol>
                <a:gridCol w="1908271">
                  <a:extLst>
                    <a:ext uri="{9D8B030D-6E8A-4147-A177-3AD203B41FA5}">
                      <a16:colId xmlns:a16="http://schemas.microsoft.com/office/drawing/2014/main" val="868170766"/>
                    </a:ext>
                  </a:extLst>
                </a:gridCol>
              </a:tblGrid>
              <a:tr h="306463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SOL400 - 2step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SOL400 - 2step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SOL103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198514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Springs at Outboard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Springs at Inboard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Springs at Outboard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53847"/>
                  </a:ext>
                </a:extLst>
              </a:tr>
              <a:tr h="328507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Numerical freq. [Hz]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Numerical freq. [Hz]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Difference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Numerical freq. [Hz]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Difference vs. SOL400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3850814789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Vertical Translation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7775589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1st out-of-plane bending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30233219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2nd out-of-plane bending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3803756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Central tail bending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40726207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1st torsion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1513815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2nd torsion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7283940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3rd torsion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5705969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3rd out-of-plane bending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9769572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1st in-plane bending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2965447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4th out-of-plane bending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5987268"/>
                  </a:ext>
                </a:extLst>
              </a:tr>
              <a:tr h="3064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5th out-of-plane bending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578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806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7555-AB66-447C-8350-6A0551DC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shapes (outboard suspension) – deformed SOL400 vs SOL103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CF9A2-FB4D-4FA7-A219-973BF3B95EA6}"/>
              </a:ext>
            </a:extLst>
          </p:cNvPr>
          <p:cNvGrpSpPr/>
          <p:nvPr/>
        </p:nvGrpSpPr>
        <p:grpSpPr>
          <a:xfrm>
            <a:off x="29256" y="1951478"/>
            <a:ext cx="6007283" cy="4213998"/>
            <a:chOff x="5213311" y="1892740"/>
            <a:chExt cx="6767908" cy="4459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93D4B3-292B-463B-9F81-1B24A42AE1AA}"/>
                </a:ext>
              </a:extLst>
            </p:cNvPr>
            <p:cNvGrpSpPr/>
            <p:nvPr/>
          </p:nvGrpSpPr>
          <p:grpSpPr>
            <a:xfrm>
              <a:off x="5213311" y="1892740"/>
              <a:ext cx="6767908" cy="3328199"/>
              <a:chOff x="4979493" y="1759622"/>
              <a:chExt cx="6767908" cy="332819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4B1FA15-D33C-4B62-AF0D-887894E15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79493" y="3149964"/>
                <a:ext cx="3333830" cy="59519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5F54E50-33ED-4703-8859-29258C70E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7697" y="4340030"/>
                <a:ext cx="3464997" cy="74779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B253BEA-60F3-40E8-B3A7-8EBF60644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6723" y="1889920"/>
                <a:ext cx="3670678" cy="907585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57FF1DB-438F-499E-A4C4-B590DF7B23B7}"/>
                  </a:ext>
                </a:extLst>
              </p:cNvPr>
              <p:cNvGrpSpPr/>
              <p:nvPr/>
            </p:nvGrpSpPr>
            <p:grpSpPr>
              <a:xfrm>
                <a:off x="4996132" y="1759622"/>
                <a:ext cx="3023692" cy="1040820"/>
                <a:chOff x="-5937" y="470403"/>
                <a:chExt cx="3947260" cy="1230433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10769DFD-C57E-440B-A960-2C3A91642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649" r="4251"/>
                <a:stretch/>
              </p:blipFill>
              <p:spPr>
                <a:xfrm>
                  <a:off x="-5937" y="470403"/>
                  <a:ext cx="3947260" cy="1230433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7EC569C-D4A0-4470-859D-64AFE863966E}"/>
                    </a:ext>
                  </a:extLst>
                </p:cNvPr>
                <p:cNvSpPr txBox="1"/>
                <p:nvPr/>
              </p:nvSpPr>
              <p:spPr>
                <a:xfrm>
                  <a:off x="1530333" y="534671"/>
                  <a:ext cx="2133601" cy="3079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75" dirty="0"/>
                    <a:t>Plunge : 0.27 Hz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B66E0F-FBA7-434D-AC1E-72FBDDC19B80}"/>
                  </a:ext>
                </a:extLst>
              </p:cNvPr>
              <p:cNvSpPr txBox="1"/>
              <p:nvPr/>
            </p:nvSpPr>
            <p:spPr>
              <a:xfrm>
                <a:off x="5796235" y="2974005"/>
                <a:ext cx="1829030" cy="24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1</a:t>
                </a:r>
                <a:r>
                  <a:rPr lang="en-US" sz="600" baseline="30000" dirty="0"/>
                  <a:t>st</a:t>
                </a:r>
                <a:r>
                  <a:rPr lang="en-US" sz="600" dirty="0"/>
                  <a:t> out-of-plane bending : 0.96 Hz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7246237-45CA-4EC3-986E-84282C899971}"/>
                  </a:ext>
                </a:extLst>
              </p:cNvPr>
              <p:cNvGrpSpPr/>
              <p:nvPr/>
            </p:nvGrpSpPr>
            <p:grpSpPr>
              <a:xfrm>
                <a:off x="5012765" y="4132456"/>
                <a:ext cx="3185012" cy="911746"/>
                <a:chOff x="2225" y="4782343"/>
                <a:chExt cx="4157854" cy="1077844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A308329-3FCF-46DC-85AB-B107A0B7A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25" y="4992674"/>
                  <a:ext cx="4157854" cy="867513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FC98451-435E-4467-B81F-C42906F09F52}"/>
                    </a:ext>
                  </a:extLst>
                </p:cNvPr>
                <p:cNvSpPr txBox="1"/>
                <p:nvPr/>
              </p:nvSpPr>
              <p:spPr>
                <a:xfrm>
                  <a:off x="1052986" y="4782343"/>
                  <a:ext cx="2346666" cy="434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dirty="0"/>
                    <a:t>2</a:t>
                  </a:r>
                  <a:r>
                    <a:rPr lang="en-US" sz="600" baseline="30000" dirty="0"/>
                    <a:t>nd</a:t>
                  </a:r>
                  <a:r>
                    <a:rPr lang="en-US" sz="600" dirty="0"/>
                    <a:t> out-of-plane bending : 2.55 Hz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8DAED1-4364-45CC-A26C-B8739A99654C}"/>
                  </a:ext>
                </a:extLst>
              </p:cNvPr>
              <p:cNvSpPr txBox="1"/>
              <p:nvPr/>
            </p:nvSpPr>
            <p:spPr>
              <a:xfrm>
                <a:off x="9470367" y="1839976"/>
                <a:ext cx="1210345" cy="24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1</a:t>
                </a:r>
                <a:r>
                  <a:rPr lang="en-US" sz="600" baseline="30000" dirty="0"/>
                  <a:t>st</a:t>
                </a:r>
                <a:r>
                  <a:rPr lang="en-US" sz="600" dirty="0"/>
                  <a:t> Torsion : 3.39 Hz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04B4878-651C-4CDD-B28C-3AD6C1371DFC}"/>
                  </a:ext>
                </a:extLst>
              </p:cNvPr>
              <p:cNvGrpSpPr/>
              <p:nvPr/>
            </p:nvGrpSpPr>
            <p:grpSpPr>
              <a:xfrm>
                <a:off x="8192368" y="3033345"/>
                <a:ext cx="3495106" cy="921061"/>
                <a:chOff x="4193015" y="2877606"/>
                <a:chExt cx="4562665" cy="108885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D2EADC3-CBA4-48D2-93A9-0DDA271095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93015" y="3027045"/>
                  <a:ext cx="4562665" cy="939418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ADAF47B-6951-4BD2-9540-E52F3B6C321D}"/>
                    </a:ext>
                  </a:extLst>
                </p:cNvPr>
                <p:cNvSpPr txBox="1"/>
                <p:nvPr/>
              </p:nvSpPr>
              <p:spPr>
                <a:xfrm>
                  <a:off x="5012092" y="2877606"/>
                  <a:ext cx="3192703" cy="2898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dirty="0"/>
                    <a:t>3</a:t>
                  </a:r>
                  <a:r>
                    <a:rPr lang="en-US" sz="600" baseline="30000" dirty="0"/>
                    <a:t>rd</a:t>
                  </a:r>
                  <a:r>
                    <a:rPr lang="en-US" sz="600" dirty="0"/>
                    <a:t> out-of-plane bending/2</a:t>
                  </a:r>
                  <a:r>
                    <a:rPr lang="en-US" sz="600" baseline="30000" dirty="0"/>
                    <a:t>nd</a:t>
                  </a:r>
                  <a:r>
                    <a:rPr lang="en-US" sz="600" dirty="0"/>
                    <a:t> Torsion : 4.34 Hz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B10D07-A5BF-4DF3-B6A4-4A29859F8D69}"/>
                  </a:ext>
                </a:extLst>
              </p:cNvPr>
              <p:cNvSpPr txBox="1"/>
              <p:nvPr/>
            </p:nvSpPr>
            <p:spPr>
              <a:xfrm>
                <a:off x="9371353" y="4204116"/>
                <a:ext cx="2071338" cy="245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3</a:t>
                </a:r>
                <a:r>
                  <a:rPr lang="en-US" sz="600" baseline="30000" dirty="0"/>
                  <a:t>rd</a:t>
                </a:r>
                <a:r>
                  <a:rPr lang="en-US" sz="600" dirty="0"/>
                  <a:t> torsion : 4.61 Hz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03EFDF-2952-405A-BC33-301A6BEF5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47566" y="5430186"/>
              <a:ext cx="3558873" cy="9215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FE87F8-F6EE-458D-B2C1-6C89D513BF50}"/>
                </a:ext>
              </a:extLst>
            </p:cNvPr>
            <p:cNvSpPr txBox="1"/>
            <p:nvPr/>
          </p:nvSpPr>
          <p:spPr>
            <a:xfrm>
              <a:off x="7986475" y="5292812"/>
              <a:ext cx="1585012" cy="36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1st in-plane bending : 5.19 Hz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C7245E-A959-4B57-A185-8835FC69D05D}"/>
              </a:ext>
            </a:extLst>
          </p:cNvPr>
          <p:cNvCxnSpPr>
            <a:cxnSpLocks/>
          </p:cNvCxnSpPr>
          <p:nvPr/>
        </p:nvCxnSpPr>
        <p:spPr>
          <a:xfrm>
            <a:off x="6062241" y="1968454"/>
            <a:ext cx="0" cy="398306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2A07F8-72AC-4748-A9B4-FD196BE5CA92}"/>
              </a:ext>
            </a:extLst>
          </p:cNvPr>
          <p:cNvGrpSpPr/>
          <p:nvPr/>
        </p:nvGrpSpPr>
        <p:grpSpPr>
          <a:xfrm>
            <a:off x="6075244" y="1919388"/>
            <a:ext cx="6094274" cy="4246088"/>
            <a:chOff x="4545432" y="2300468"/>
            <a:chExt cx="4598569" cy="334859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A881BDF-6CD9-4797-B67C-E14723A9F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55014" y="2509149"/>
              <a:ext cx="2149775" cy="34140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016316E-E5D1-4F66-B618-7FF851E2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55013" y="3361693"/>
              <a:ext cx="2217840" cy="46398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842A79E-735E-47A7-9F02-A5440482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45432" y="4259530"/>
              <a:ext cx="2271806" cy="48701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BEEC7B1-D42C-469B-AA76-172936EFF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40457" y="2384646"/>
              <a:ext cx="2403544" cy="55279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9172743-3216-4ADB-9805-FD95B1B91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0895" y="3381178"/>
              <a:ext cx="2287391" cy="46398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556FA2F-85DC-4446-9A22-C6A165CFA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69016" y="4264584"/>
              <a:ext cx="2371148" cy="44911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EF77F9-6C5C-4F78-A900-59E6321F27A7}"/>
                </a:ext>
              </a:extLst>
            </p:cNvPr>
            <p:cNvSpPr txBox="1"/>
            <p:nvPr/>
          </p:nvSpPr>
          <p:spPr>
            <a:xfrm>
              <a:off x="5338473" y="2300468"/>
              <a:ext cx="1104096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75" dirty="0"/>
                <a:t>Plunge : 0.27 Hz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5711AF-04C2-475D-AEB0-61DA0D374692}"/>
                </a:ext>
              </a:extLst>
            </p:cNvPr>
            <p:cNvSpPr txBox="1"/>
            <p:nvPr/>
          </p:nvSpPr>
          <p:spPr>
            <a:xfrm>
              <a:off x="5065864" y="3274804"/>
              <a:ext cx="123094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1</a:t>
              </a:r>
              <a:r>
                <a:rPr lang="en-US" sz="600" baseline="30000" dirty="0"/>
                <a:t>st</a:t>
              </a:r>
              <a:r>
                <a:rPr lang="en-US" sz="600" dirty="0"/>
                <a:t> out-of-plane bending : 0.95 Hz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F22942-9644-4635-BE70-980932D3029D}"/>
                </a:ext>
              </a:extLst>
            </p:cNvPr>
            <p:cNvSpPr txBox="1"/>
            <p:nvPr/>
          </p:nvSpPr>
          <p:spPr>
            <a:xfrm>
              <a:off x="5074158" y="4130293"/>
              <a:ext cx="12143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2</a:t>
              </a:r>
              <a:r>
                <a:rPr lang="en-US" sz="600" baseline="30000" dirty="0"/>
                <a:t>nd</a:t>
              </a:r>
              <a:r>
                <a:rPr lang="en-US" sz="600" dirty="0"/>
                <a:t> out-of-plane bending : 2.63 Hz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6F4DAF-8F1B-4D81-AA96-336A07AC0408}"/>
                </a:ext>
              </a:extLst>
            </p:cNvPr>
            <p:cNvSpPr txBox="1"/>
            <p:nvPr/>
          </p:nvSpPr>
          <p:spPr>
            <a:xfrm>
              <a:off x="7520132" y="2325775"/>
              <a:ext cx="8176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1</a:t>
              </a:r>
              <a:r>
                <a:rPr lang="en-US" sz="600" baseline="30000" dirty="0"/>
                <a:t>st</a:t>
              </a:r>
              <a:r>
                <a:rPr lang="en-US" sz="600" dirty="0"/>
                <a:t> Torsion : 3.50 Hz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A14A15-E103-4384-BA60-F023F42A6415}"/>
                </a:ext>
              </a:extLst>
            </p:cNvPr>
            <p:cNvSpPr txBox="1"/>
            <p:nvPr/>
          </p:nvSpPr>
          <p:spPr>
            <a:xfrm>
              <a:off x="7102871" y="3258911"/>
              <a:ext cx="165216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3</a:t>
              </a:r>
              <a:r>
                <a:rPr lang="en-US" sz="600" baseline="30000" dirty="0"/>
                <a:t>rd</a:t>
              </a:r>
              <a:r>
                <a:rPr lang="en-US" sz="600" dirty="0"/>
                <a:t> out-of-plane bending/2</a:t>
              </a:r>
              <a:r>
                <a:rPr lang="en-US" sz="600" baseline="30000" dirty="0"/>
                <a:t>nd</a:t>
              </a:r>
              <a:r>
                <a:rPr lang="en-US" sz="600" dirty="0"/>
                <a:t> Torsion : 4.39 Hz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F7BCB6-F89E-4ED0-A623-82952EA191CB}"/>
                </a:ext>
              </a:extLst>
            </p:cNvPr>
            <p:cNvSpPr txBox="1"/>
            <p:nvPr/>
          </p:nvSpPr>
          <p:spPr>
            <a:xfrm>
              <a:off x="7502272" y="4130293"/>
              <a:ext cx="139927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3</a:t>
              </a:r>
              <a:r>
                <a:rPr lang="en-US" sz="600" baseline="30000" dirty="0"/>
                <a:t>rd</a:t>
              </a:r>
              <a:r>
                <a:rPr lang="en-US" sz="600" dirty="0"/>
                <a:t> torsion : 4.64 Hz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091087E-B263-409B-A794-B8C4A84CC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15119" y="4800676"/>
              <a:ext cx="2591552" cy="84838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6A3F5D-0BF3-4F59-8A5E-7DEDCE2DC752}"/>
                </a:ext>
              </a:extLst>
            </p:cNvPr>
            <p:cNvSpPr txBox="1"/>
            <p:nvPr/>
          </p:nvSpPr>
          <p:spPr>
            <a:xfrm>
              <a:off x="6268686" y="4705858"/>
              <a:ext cx="10707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1st in-plane bending : 6.87 Hz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61EB812-B678-403D-BF76-D4EAFE4D9417}"/>
              </a:ext>
            </a:extLst>
          </p:cNvPr>
          <p:cNvSpPr txBox="1"/>
          <p:nvPr/>
        </p:nvSpPr>
        <p:spPr>
          <a:xfrm>
            <a:off x="1088584" y="6295301"/>
            <a:ext cx="42340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Mode shapes from a deformed modal analysis – SOL400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88EE66-D07B-4857-B714-37F031F41FF4}"/>
              </a:ext>
            </a:extLst>
          </p:cNvPr>
          <p:cNvSpPr txBox="1"/>
          <p:nvPr/>
        </p:nvSpPr>
        <p:spPr>
          <a:xfrm>
            <a:off x="7425698" y="6280451"/>
            <a:ext cx="33205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Mode shapes – SOL103 – no gravity effects</a:t>
            </a:r>
          </a:p>
        </p:txBody>
      </p:sp>
    </p:spTree>
    <p:extLst>
      <p:ext uri="{BB962C8B-B14F-4D97-AF65-F5344CB8AC3E}">
        <p14:creationId xmlns:p14="http://schemas.microsoft.com/office/powerpoint/2010/main" val="16586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6905-8F24-47C1-8A31-C34D36B9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88" y="23057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 shapes (outboard vs inboard suspension) - Deformed SOL400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2EB89D-D70A-4865-B0EB-063A00EC1C35}"/>
              </a:ext>
            </a:extLst>
          </p:cNvPr>
          <p:cNvGrpSpPr/>
          <p:nvPr/>
        </p:nvGrpSpPr>
        <p:grpSpPr>
          <a:xfrm>
            <a:off x="73302" y="1770080"/>
            <a:ext cx="5946186" cy="4201776"/>
            <a:chOff x="5213311" y="1892740"/>
            <a:chExt cx="6767908" cy="4459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9E70C6-B1D7-48B5-B87B-EB5E378CD50B}"/>
                </a:ext>
              </a:extLst>
            </p:cNvPr>
            <p:cNvGrpSpPr/>
            <p:nvPr/>
          </p:nvGrpSpPr>
          <p:grpSpPr>
            <a:xfrm>
              <a:off x="5213311" y="1892740"/>
              <a:ext cx="6767908" cy="3328199"/>
              <a:chOff x="4979493" y="1759622"/>
              <a:chExt cx="6767908" cy="332819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907671F-00FE-43CF-AA17-D3A806AF31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79493" y="3149964"/>
                <a:ext cx="3333830" cy="59519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B5AA300-F200-4FF9-BC91-91416ECD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7697" y="4340030"/>
                <a:ext cx="3464997" cy="74779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42B6740-BA1D-4FFF-A65B-9D9ED2A2C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6723" y="1889920"/>
                <a:ext cx="3670678" cy="907585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890081B-F22D-4D24-B4E6-F8BCB902A552}"/>
                  </a:ext>
                </a:extLst>
              </p:cNvPr>
              <p:cNvGrpSpPr/>
              <p:nvPr/>
            </p:nvGrpSpPr>
            <p:grpSpPr>
              <a:xfrm>
                <a:off x="4996132" y="1759622"/>
                <a:ext cx="3023692" cy="1040820"/>
                <a:chOff x="-5937" y="470403"/>
                <a:chExt cx="3947260" cy="1230433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6E70F881-21CF-45F1-883B-1E2D4757A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649" r="4251"/>
                <a:stretch/>
              </p:blipFill>
              <p:spPr>
                <a:xfrm>
                  <a:off x="-5937" y="470403"/>
                  <a:ext cx="3947260" cy="1230433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1188CD-7F37-4B69-9F67-5D1C14DD4A07}"/>
                    </a:ext>
                  </a:extLst>
                </p:cNvPr>
                <p:cNvSpPr txBox="1"/>
                <p:nvPr/>
              </p:nvSpPr>
              <p:spPr>
                <a:xfrm>
                  <a:off x="1530334" y="534670"/>
                  <a:ext cx="2133599" cy="320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75" dirty="0"/>
                    <a:t>Plunge : 0.27 Hz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914AE1-D46C-439B-9A3C-D0932AC42938}"/>
                  </a:ext>
                </a:extLst>
              </p:cNvPr>
              <p:cNvSpPr txBox="1"/>
              <p:nvPr/>
            </p:nvSpPr>
            <p:spPr>
              <a:xfrm>
                <a:off x="5796236" y="2974006"/>
                <a:ext cx="1719729" cy="25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1</a:t>
                </a:r>
                <a:r>
                  <a:rPr lang="en-US" sz="600" baseline="30000" dirty="0"/>
                  <a:t>st</a:t>
                </a:r>
                <a:r>
                  <a:rPr lang="en-US" sz="600" dirty="0"/>
                  <a:t> out-of-plane bending : 0.96 Hz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7CCE0F-F70D-4FCA-B419-6466643D91C5}"/>
                  </a:ext>
                </a:extLst>
              </p:cNvPr>
              <p:cNvGrpSpPr/>
              <p:nvPr/>
            </p:nvGrpSpPr>
            <p:grpSpPr>
              <a:xfrm>
                <a:off x="5012765" y="4132456"/>
                <a:ext cx="3185012" cy="911746"/>
                <a:chOff x="2225" y="4782343"/>
                <a:chExt cx="4157854" cy="1077844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F935C4AA-8448-45E1-B055-8CEB13EE7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25" y="4992674"/>
                  <a:ext cx="4157854" cy="867513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22E22E1-B4B3-4531-AC44-AAD11AB05D28}"/>
                    </a:ext>
                  </a:extLst>
                </p:cNvPr>
                <p:cNvSpPr txBox="1"/>
                <p:nvPr/>
              </p:nvSpPr>
              <p:spPr>
                <a:xfrm>
                  <a:off x="1052986" y="4782343"/>
                  <a:ext cx="2346667" cy="30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dirty="0"/>
                    <a:t>2</a:t>
                  </a:r>
                  <a:r>
                    <a:rPr lang="en-US" sz="600" baseline="30000" dirty="0"/>
                    <a:t>nd</a:t>
                  </a:r>
                  <a:r>
                    <a:rPr lang="en-US" sz="600" dirty="0"/>
                    <a:t> out-of-plane bending : 2.55 Hz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AEB758-BC3C-4EFA-B49A-09D34292F877}"/>
                  </a:ext>
                </a:extLst>
              </p:cNvPr>
              <p:cNvSpPr txBox="1"/>
              <p:nvPr/>
            </p:nvSpPr>
            <p:spPr>
              <a:xfrm>
                <a:off x="9470368" y="1839978"/>
                <a:ext cx="1056735" cy="383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1</a:t>
                </a:r>
                <a:r>
                  <a:rPr lang="en-US" sz="600" baseline="30000" dirty="0"/>
                  <a:t>st</a:t>
                </a:r>
                <a:r>
                  <a:rPr lang="en-US" sz="600" dirty="0"/>
                  <a:t> Torsion : 3.39 Hz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D2607EB-A000-4025-8D57-2E6B9B59DA57}"/>
                  </a:ext>
                </a:extLst>
              </p:cNvPr>
              <p:cNvGrpSpPr/>
              <p:nvPr/>
            </p:nvGrpSpPr>
            <p:grpSpPr>
              <a:xfrm>
                <a:off x="8192368" y="3033345"/>
                <a:ext cx="3495106" cy="921061"/>
                <a:chOff x="4193015" y="2877606"/>
                <a:chExt cx="4562665" cy="108885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A407C86B-7B17-4A64-B996-D89AF63D47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93015" y="3027045"/>
                  <a:ext cx="4562665" cy="939418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FEB296F-0BF6-4A32-B774-AC75A08FDFCC}"/>
                    </a:ext>
                  </a:extLst>
                </p:cNvPr>
                <p:cNvSpPr txBox="1"/>
                <p:nvPr/>
              </p:nvSpPr>
              <p:spPr>
                <a:xfrm>
                  <a:off x="5012091" y="2877606"/>
                  <a:ext cx="3192704" cy="302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dirty="0"/>
                    <a:t>3</a:t>
                  </a:r>
                  <a:r>
                    <a:rPr lang="en-US" sz="600" baseline="30000" dirty="0"/>
                    <a:t>rd</a:t>
                  </a:r>
                  <a:r>
                    <a:rPr lang="en-US" sz="600" dirty="0"/>
                    <a:t> out-of-plane bending/2</a:t>
                  </a:r>
                  <a:r>
                    <a:rPr lang="en-US" sz="600" baseline="30000" dirty="0"/>
                    <a:t>nd</a:t>
                  </a:r>
                  <a:r>
                    <a:rPr lang="en-US" sz="600" dirty="0"/>
                    <a:t> Torsion : 4.34 Hz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5D12C77-2BC1-4507-8DA6-DC7B80F57E9A}"/>
                  </a:ext>
                </a:extLst>
              </p:cNvPr>
              <p:cNvSpPr txBox="1"/>
              <p:nvPr/>
            </p:nvSpPr>
            <p:spPr>
              <a:xfrm>
                <a:off x="9371353" y="4204117"/>
                <a:ext cx="2071339" cy="255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3</a:t>
                </a:r>
                <a:r>
                  <a:rPr lang="en-US" sz="600" baseline="30000" dirty="0"/>
                  <a:t>rd</a:t>
                </a:r>
                <a:r>
                  <a:rPr lang="en-US" sz="600" dirty="0"/>
                  <a:t> torsion : 4.61 Hz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7AC522-F3E9-47FB-80B9-42A31F663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47566" y="5430186"/>
              <a:ext cx="3558873" cy="9215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CD228A-0FAA-44EA-828C-4FBF7462D308}"/>
                </a:ext>
              </a:extLst>
            </p:cNvPr>
            <p:cNvSpPr txBox="1"/>
            <p:nvPr/>
          </p:nvSpPr>
          <p:spPr>
            <a:xfrm>
              <a:off x="7986473" y="5292812"/>
              <a:ext cx="1585013" cy="255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1st in-plane bending : 5.19 Hz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5CC3A6-C96E-4C34-AB9D-95D170DBD0B4}"/>
              </a:ext>
            </a:extLst>
          </p:cNvPr>
          <p:cNvCxnSpPr>
            <a:cxnSpLocks/>
          </p:cNvCxnSpPr>
          <p:nvPr/>
        </p:nvCxnSpPr>
        <p:spPr>
          <a:xfrm>
            <a:off x="6079818" y="1837721"/>
            <a:ext cx="0" cy="398306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21E37B-4EE6-4AEB-8229-C1020481D0BC}"/>
              </a:ext>
            </a:extLst>
          </p:cNvPr>
          <p:cNvGrpSpPr/>
          <p:nvPr/>
        </p:nvGrpSpPr>
        <p:grpSpPr>
          <a:xfrm>
            <a:off x="6102828" y="1770080"/>
            <a:ext cx="5986630" cy="4408843"/>
            <a:chOff x="0" y="1871895"/>
            <a:chExt cx="5601384" cy="442378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5B1B9C3-85EE-426B-8C01-1DC55F8DE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91551" y="4377064"/>
              <a:ext cx="2809833" cy="528524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1EE1BF3-1DEC-4D48-924E-EF3316127CAD}"/>
                </a:ext>
              </a:extLst>
            </p:cNvPr>
            <p:cNvGrpSpPr/>
            <p:nvPr/>
          </p:nvGrpSpPr>
          <p:grpSpPr>
            <a:xfrm>
              <a:off x="0" y="1871895"/>
              <a:ext cx="5529711" cy="4423784"/>
              <a:chOff x="0" y="1871895"/>
              <a:chExt cx="5529711" cy="442378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4C2FEC3-CDAF-4EF2-A87A-EDAA4E9C7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2061881"/>
                <a:ext cx="2630557" cy="53696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D89E7DE-6F4F-492F-AF1C-BEDEAADAA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536" y="3230998"/>
                <a:ext cx="2556021" cy="52732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31E8337-FD58-4297-B163-BCA17FF5C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267" y="4358327"/>
                <a:ext cx="2556021" cy="565999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C12E1D76-E38D-40E3-B6BA-1EAAD1F4A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06148" y="2042928"/>
                <a:ext cx="2630557" cy="558897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0B59B09-C96B-404D-9F12-0FFE97E8A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49507" y="3230998"/>
                <a:ext cx="2780204" cy="57363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8A07C88-539C-442E-9904-DC3B0B6A1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1147" y="5173993"/>
                <a:ext cx="3418670" cy="1121686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D1F980-43D3-444E-A21C-00BA5F22DF82}"/>
                  </a:ext>
                </a:extLst>
              </p:cNvPr>
              <p:cNvSpPr txBox="1"/>
              <p:nvPr/>
            </p:nvSpPr>
            <p:spPr>
              <a:xfrm>
                <a:off x="838200" y="1871895"/>
                <a:ext cx="1549733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75" dirty="0"/>
                  <a:t>Plunge : 0.28 Hz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AED992-0053-4445-A559-B2AB4DFB59CF}"/>
                  </a:ext>
                </a:extLst>
              </p:cNvPr>
              <p:cNvSpPr txBox="1"/>
              <p:nvPr/>
            </p:nvSpPr>
            <p:spPr>
              <a:xfrm>
                <a:off x="554779" y="3084422"/>
                <a:ext cx="163065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1</a:t>
                </a:r>
                <a:r>
                  <a:rPr lang="en-US" sz="600" baseline="30000" dirty="0"/>
                  <a:t>st</a:t>
                </a:r>
                <a:r>
                  <a:rPr lang="en-US" sz="600" dirty="0"/>
                  <a:t> out-of-plane bending : 0.93 Hz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48EDEA4-9686-492E-B6C4-367944F5B46D}"/>
                  </a:ext>
                </a:extLst>
              </p:cNvPr>
              <p:cNvSpPr txBox="1"/>
              <p:nvPr/>
            </p:nvSpPr>
            <p:spPr>
              <a:xfrm>
                <a:off x="418901" y="4239726"/>
                <a:ext cx="170449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2</a:t>
                </a:r>
                <a:r>
                  <a:rPr lang="en-US" sz="600" baseline="30000" dirty="0"/>
                  <a:t>nd</a:t>
                </a:r>
                <a:r>
                  <a:rPr lang="en-US" sz="600" dirty="0"/>
                  <a:t> out-of-plane bending : 2.67 Hz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0302C2-4E7D-4954-B299-C59F534252C3}"/>
                  </a:ext>
                </a:extLst>
              </p:cNvPr>
              <p:cNvSpPr txBox="1"/>
              <p:nvPr/>
            </p:nvSpPr>
            <p:spPr>
              <a:xfrm>
                <a:off x="3562234" y="1880070"/>
                <a:ext cx="10020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1</a:t>
                </a:r>
                <a:r>
                  <a:rPr lang="en-US" sz="600" baseline="30000" dirty="0"/>
                  <a:t>st</a:t>
                </a:r>
                <a:r>
                  <a:rPr lang="en-US" sz="600" dirty="0"/>
                  <a:t> Torsion : 3.56 Hz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711D4C-EF38-49EE-A132-4953AF39BD64}"/>
                  </a:ext>
                </a:extLst>
              </p:cNvPr>
              <p:cNvSpPr txBox="1"/>
              <p:nvPr/>
            </p:nvSpPr>
            <p:spPr>
              <a:xfrm>
                <a:off x="2937326" y="3077715"/>
                <a:ext cx="23190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3</a:t>
                </a:r>
                <a:r>
                  <a:rPr lang="en-US" sz="600" baseline="30000" dirty="0"/>
                  <a:t>rd</a:t>
                </a:r>
                <a:r>
                  <a:rPr lang="en-US" sz="600" dirty="0"/>
                  <a:t> out-of-plane bending/2</a:t>
                </a:r>
                <a:r>
                  <a:rPr lang="en-US" sz="600" baseline="30000" dirty="0"/>
                  <a:t>nd</a:t>
                </a:r>
                <a:r>
                  <a:rPr lang="en-US" sz="600" dirty="0"/>
                  <a:t> Torsion : 4.39 Hz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6AD562-946D-47FA-B66F-9F14AC376B89}"/>
                  </a:ext>
                </a:extLst>
              </p:cNvPr>
              <p:cNvSpPr txBox="1"/>
              <p:nvPr/>
            </p:nvSpPr>
            <p:spPr>
              <a:xfrm>
                <a:off x="3562234" y="4216966"/>
                <a:ext cx="196405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3</a:t>
                </a:r>
                <a:r>
                  <a:rPr lang="en-US" sz="600" baseline="30000" dirty="0"/>
                  <a:t>rd</a:t>
                </a:r>
                <a:r>
                  <a:rPr lang="en-US" sz="600" dirty="0"/>
                  <a:t> torsion : 4.66 Hz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F80EE0-6E05-43AC-A1AC-E20C72F772D9}"/>
                  </a:ext>
                </a:extLst>
              </p:cNvPr>
              <p:cNvSpPr txBox="1"/>
              <p:nvPr/>
            </p:nvSpPr>
            <p:spPr>
              <a:xfrm>
                <a:off x="2185435" y="5080348"/>
                <a:ext cx="164735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/>
                  <a:t>1st in-plane bending : 6.1 Hz</a:t>
                </a: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2B64BBB-B30A-49B1-9510-7FDF4C5E0D91}"/>
              </a:ext>
            </a:extLst>
          </p:cNvPr>
          <p:cNvSpPr txBox="1"/>
          <p:nvPr/>
        </p:nvSpPr>
        <p:spPr>
          <a:xfrm>
            <a:off x="6311342" y="6262355"/>
            <a:ext cx="42340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Selected Mode shapes (from the inboard configuration)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4C12E3-E2BA-4082-8CA0-473E9B2AB88E}"/>
              </a:ext>
            </a:extLst>
          </p:cNvPr>
          <p:cNvSpPr txBox="1"/>
          <p:nvPr/>
        </p:nvSpPr>
        <p:spPr>
          <a:xfrm>
            <a:off x="1702210" y="6265662"/>
            <a:ext cx="42340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Selected Mode shapes (from the outboard configuration)</a:t>
            </a:r>
          </a:p>
        </p:txBody>
      </p:sp>
    </p:spTree>
    <p:extLst>
      <p:ext uri="{BB962C8B-B14F-4D97-AF65-F5344CB8AC3E}">
        <p14:creationId xmlns:p14="http://schemas.microsoft.com/office/powerpoint/2010/main" val="311648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4702-4D92-4A96-A8CE-1EFCCEE6C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Torsional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D36CD-07DC-4299-85E2-956EE76BF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2594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DC07F-E6A5-4C5A-9551-58BE7D052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4871"/>
            <a:ext cx="12192000" cy="2663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3AA619-7F3A-439E-B6AA-8F184E2CF6D7}"/>
              </a:ext>
            </a:extLst>
          </p:cNvPr>
          <p:cNvSpPr txBox="1"/>
          <p:nvPr/>
        </p:nvSpPr>
        <p:spPr>
          <a:xfrm>
            <a:off x="209691" y="1680567"/>
            <a:ext cx="1852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Inboard 1 T: 3.47 Hz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1EFD8-E4FB-46E1-AD96-3B4F02EB4CD3}"/>
              </a:ext>
            </a:extLst>
          </p:cNvPr>
          <p:cNvSpPr txBox="1"/>
          <p:nvPr/>
        </p:nvSpPr>
        <p:spPr>
          <a:xfrm>
            <a:off x="209691" y="4701551"/>
            <a:ext cx="1852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Inboard 2 T: 4.27 Hz</a:t>
            </a:r>
          </a:p>
        </p:txBody>
      </p:sp>
    </p:spTree>
    <p:extLst>
      <p:ext uri="{BB962C8B-B14F-4D97-AF65-F5344CB8AC3E}">
        <p14:creationId xmlns:p14="http://schemas.microsoft.com/office/powerpoint/2010/main" val="38361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BA60-B144-4AD8-8395-727D05A1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323A2-C700-4680-9AE7-ADFC41790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54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Setup and preliminaries</a:t>
            </a:r>
          </a:p>
          <a:p>
            <a:pPr lvl="1"/>
            <a:r>
              <a:rPr lang="en-US" dirty="0"/>
              <a:t>Numerical model updates </a:t>
            </a:r>
          </a:p>
          <a:p>
            <a:pPr lvl="1"/>
            <a:r>
              <a:rPr lang="en-US" dirty="0"/>
              <a:t>Experimental setup </a:t>
            </a:r>
          </a:p>
          <a:p>
            <a:r>
              <a:rPr lang="en-US" dirty="0"/>
              <a:t>Experimental data collected and settings</a:t>
            </a:r>
          </a:p>
          <a:p>
            <a:pPr lvl="1"/>
            <a:r>
              <a:rPr lang="en-US" dirty="0"/>
              <a:t>FRFs</a:t>
            </a:r>
          </a:p>
          <a:p>
            <a:pPr lvl="1"/>
            <a:r>
              <a:rPr lang="en-US" dirty="0"/>
              <a:t>Poles</a:t>
            </a:r>
          </a:p>
          <a:p>
            <a:r>
              <a:rPr lang="en-US" dirty="0"/>
              <a:t>Results tables and mode shapes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body of water&#10;&#10;Description automatically generated">
            <a:extLst>
              <a:ext uri="{FF2B5EF4-FFF2-40B4-BE49-F238E27FC236}">
                <a16:creationId xmlns:a16="http://schemas.microsoft.com/office/drawing/2014/main" id="{050E7B96-72F5-4236-93F0-6ED44DF70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450"/>
            <a:ext cx="12192000" cy="5991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998C11-5AFD-4F5E-B7B1-5C239DBCD81F}"/>
              </a:ext>
            </a:extLst>
          </p:cNvPr>
          <p:cNvSpPr txBox="1"/>
          <p:nvPr/>
        </p:nvSpPr>
        <p:spPr>
          <a:xfrm>
            <a:off x="1831444" y="134118"/>
            <a:ext cx="852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accel config 1, 0-10 Hz, 0.1 Hz step size, conventional (time MDOF) stabilization</a:t>
            </a:r>
          </a:p>
        </p:txBody>
      </p:sp>
    </p:spTree>
    <p:extLst>
      <p:ext uri="{BB962C8B-B14F-4D97-AF65-F5344CB8AC3E}">
        <p14:creationId xmlns:p14="http://schemas.microsoft.com/office/powerpoint/2010/main" val="172208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D380AFA-DD29-4577-84D3-8BF2F17BD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4182"/>
            <a:ext cx="12188725" cy="59505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46EFD9-0EB5-48A3-AA50-9ABEE240E947}"/>
              </a:ext>
            </a:extLst>
          </p:cNvPr>
          <p:cNvSpPr txBox="1"/>
          <p:nvPr/>
        </p:nvSpPr>
        <p:spPr>
          <a:xfrm>
            <a:off x="3662888" y="168625"/>
            <a:ext cx="486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accel config 1, 0-10 Hz, 0.1 Hz step size</a:t>
            </a:r>
          </a:p>
        </p:txBody>
      </p:sp>
    </p:spTree>
    <p:extLst>
      <p:ext uri="{BB962C8B-B14F-4D97-AF65-F5344CB8AC3E}">
        <p14:creationId xmlns:p14="http://schemas.microsoft.com/office/powerpoint/2010/main" val="3746443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55B41B-670B-4C93-8108-4758A88B5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480"/>
            <a:ext cx="12192000" cy="5385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AF188-7940-4B5F-9531-0144E1288EE7}"/>
              </a:ext>
            </a:extLst>
          </p:cNvPr>
          <p:cNvSpPr txBox="1"/>
          <p:nvPr/>
        </p:nvSpPr>
        <p:spPr>
          <a:xfrm>
            <a:off x="2964186" y="195002"/>
            <a:ext cx="626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accel config 1, 0-10 Hz, 0.1 Hz step size, pole selection</a:t>
            </a:r>
          </a:p>
        </p:txBody>
      </p:sp>
    </p:spTree>
    <p:extLst>
      <p:ext uri="{BB962C8B-B14F-4D97-AF65-F5344CB8AC3E}">
        <p14:creationId xmlns:p14="http://schemas.microsoft.com/office/powerpoint/2010/main" val="1471154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AA2BB7-EB33-4C63-9C10-7367BEEB2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635"/>
            <a:ext cx="12192000" cy="597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972BE-2599-470D-92E9-DEF85794BB0C}"/>
              </a:ext>
            </a:extLst>
          </p:cNvPr>
          <p:cNvSpPr txBox="1"/>
          <p:nvPr/>
        </p:nvSpPr>
        <p:spPr>
          <a:xfrm>
            <a:off x="3671455" y="170303"/>
            <a:ext cx="559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accel config 1, refined 0-5 Hz, 0.1 Hz step size</a:t>
            </a:r>
          </a:p>
        </p:txBody>
      </p:sp>
    </p:spTree>
    <p:extLst>
      <p:ext uri="{BB962C8B-B14F-4D97-AF65-F5344CB8AC3E}">
        <p14:creationId xmlns:p14="http://schemas.microsoft.com/office/powerpoint/2010/main" val="215429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6D2796-BAA2-493F-B2A8-24FCAAA29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149"/>
            <a:ext cx="12192000" cy="5339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C1A54-AF65-416C-98F9-D2329E552BE4}"/>
              </a:ext>
            </a:extLst>
          </p:cNvPr>
          <p:cNvSpPr txBox="1"/>
          <p:nvPr/>
        </p:nvSpPr>
        <p:spPr>
          <a:xfrm>
            <a:off x="2709096" y="223057"/>
            <a:ext cx="677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accel config 1, refined 0-5 Hz, 0.1 Hz step size, pole selection</a:t>
            </a:r>
          </a:p>
        </p:txBody>
      </p:sp>
    </p:spTree>
    <p:extLst>
      <p:ext uri="{BB962C8B-B14F-4D97-AF65-F5344CB8AC3E}">
        <p14:creationId xmlns:p14="http://schemas.microsoft.com/office/powerpoint/2010/main" val="2553879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2AC1E4-4733-4695-AC87-BA6878E80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1"/>
          <a:stretch/>
        </p:blipFill>
        <p:spPr>
          <a:xfrm>
            <a:off x="0" y="574141"/>
            <a:ext cx="12192000" cy="5937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5E2BA-28E7-4A98-9814-DB256647BAC9}"/>
              </a:ext>
            </a:extLst>
          </p:cNvPr>
          <p:cNvSpPr txBox="1"/>
          <p:nvPr/>
        </p:nvSpPr>
        <p:spPr>
          <a:xfrm>
            <a:off x="1745674" y="170303"/>
            <a:ext cx="881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accel config 2, 0-20.5 Hz, 0.05 Hz step size (only showing data up to 10 Hz)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12D3BD-5C9A-4BB2-9494-681FA2EA22BB}"/>
              </a:ext>
            </a:extLst>
          </p:cNvPr>
          <p:cNvCxnSpPr>
            <a:cxnSpLocks/>
          </p:cNvCxnSpPr>
          <p:nvPr/>
        </p:nvCxnSpPr>
        <p:spPr>
          <a:xfrm flipH="1">
            <a:off x="329453" y="995082"/>
            <a:ext cx="638735" cy="9076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F5E916-3C0B-4232-975C-7FE57DCA8AA2}"/>
              </a:ext>
            </a:extLst>
          </p:cNvPr>
          <p:cNvSpPr txBox="1"/>
          <p:nvPr/>
        </p:nvSpPr>
        <p:spPr>
          <a:xfrm>
            <a:off x="1062318" y="766482"/>
            <a:ext cx="1070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T9 had a malfunction, which caused it to read and order of magnitude higher accelerations than the others</a:t>
            </a:r>
          </a:p>
        </p:txBody>
      </p:sp>
    </p:spTree>
    <p:extLst>
      <p:ext uri="{BB962C8B-B14F-4D97-AF65-F5344CB8AC3E}">
        <p14:creationId xmlns:p14="http://schemas.microsoft.com/office/powerpoint/2010/main" val="1980923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FF9999A-55A3-48A0-91F5-320A061FC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5"/>
          <a:stretch/>
        </p:blipFill>
        <p:spPr>
          <a:xfrm>
            <a:off x="0" y="568188"/>
            <a:ext cx="12192000" cy="5957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E957B-148F-47AD-B6CD-AE054AEEFE91}"/>
              </a:ext>
            </a:extLst>
          </p:cNvPr>
          <p:cNvSpPr txBox="1"/>
          <p:nvPr/>
        </p:nvSpPr>
        <p:spPr>
          <a:xfrm>
            <a:off x="1745674" y="170303"/>
            <a:ext cx="881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accel config 2, 0-20.5 Hz, 0.05 Hz step size (only showing data up to 10 Hz)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B8CCA-0FFF-4532-87DA-6E99F887E8E9}"/>
              </a:ext>
            </a:extLst>
          </p:cNvPr>
          <p:cNvSpPr txBox="1"/>
          <p:nvPr/>
        </p:nvSpPr>
        <p:spPr>
          <a:xfrm>
            <a:off x="1062318" y="766482"/>
            <a:ext cx="380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data, processed by excluding T9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EBF64D-A591-4769-B362-05780EE6FD85}"/>
              </a:ext>
            </a:extLst>
          </p:cNvPr>
          <p:cNvCxnSpPr>
            <a:cxnSpLocks/>
          </p:cNvCxnSpPr>
          <p:nvPr/>
        </p:nvCxnSpPr>
        <p:spPr>
          <a:xfrm flipH="1">
            <a:off x="2124635" y="1164367"/>
            <a:ext cx="699247" cy="1888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753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AADF63-0E90-4F36-896B-6CF969524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058"/>
            <a:ext cx="12192000" cy="5497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92D83-F50B-4FA2-92FD-35861348C403}"/>
              </a:ext>
            </a:extLst>
          </p:cNvPr>
          <p:cNvSpPr txBox="1"/>
          <p:nvPr/>
        </p:nvSpPr>
        <p:spPr>
          <a:xfrm>
            <a:off x="1337364" y="170303"/>
            <a:ext cx="951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accel config 2, 0-20.5 Hz, 0.05 Hz step size (only showing data up to 10 Hz), pole selection</a:t>
            </a:r>
          </a:p>
        </p:txBody>
      </p:sp>
    </p:spTree>
    <p:extLst>
      <p:ext uri="{BB962C8B-B14F-4D97-AF65-F5344CB8AC3E}">
        <p14:creationId xmlns:p14="http://schemas.microsoft.com/office/powerpoint/2010/main" val="2255341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AEF9EB-0D9E-4B3B-BE4F-2D7439161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987"/>
            <a:ext cx="12192000" cy="6004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465DC-AE59-4602-AFB9-5B901735E954}"/>
              </a:ext>
            </a:extLst>
          </p:cNvPr>
          <p:cNvSpPr txBox="1"/>
          <p:nvPr/>
        </p:nvSpPr>
        <p:spPr>
          <a:xfrm>
            <a:off x="1465119" y="147655"/>
            <a:ext cx="926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accel config 2, 0-20.5 Hz, 0.05 Hz step size (only uniaxial accelerometers shown), run 2</a:t>
            </a:r>
          </a:p>
        </p:txBody>
      </p:sp>
    </p:spTree>
    <p:extLst>
      <p:ext uri="{BB962C8B-B14F-4D97-AF65-F5344CB8AC3E}">
        <p14:creationId xmlns:p14="http://schemas.microsoft.com/office/powerpoint/2010/main" val="411377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205DE0-3AD4-4BD2-95B0-D0CAFBEB3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823"/>
            <a:ext cx="12192000" cy="5498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4D306-7EB1-4E3A-8168-56C143B33DFA}"/>
              </a:ext>
            </a:extLst>
          </p:cNvPr>
          <p:cNvSpPr txBox="1"/>
          <p:nvPr/>
        </p:nvSpPr>
        <p:spPr>
          <a:xfrm>
            <a:off x="1046682" y="184703"/>
            <a:ext cx="1009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Outboard accel config 2, 0-20.5 Hz, 0.05 Hz step size (only showing data up to 10 Hz), pole selection, run 2</a:t>
            </a:r>
          </a:p>
        </p:txBody>
      </p:sp>
    </p:spTree>
    <p:extLst>
      <p:ext uri="{BB962C8B-B14F-4D97-AF65-F5344CB8AC3E}">
        <p14:creationId xmlns:p14="http://schemas.microsoft.com/office/powerpoint/2010/main" val="46415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2272-0D28-4939-81BB-6BA1E48D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780" y="61128"/>
            <a:ext cx="11286259" cy="1325563"/>
          </a:xfrm>
        </p:spPr>
        <p:txBody>
          <a:bodyPr>
            <a:normAutofit/>
          </a:bodyPr>
          <a:lstStyle/>
          <a:p>
            <a:r>
              <a:rPr lang="en-US" dirty="0"/>
              <a:t>Mass and C.G. matching – actual measurements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3B0428-D8EF-4B79-9797-30A18686B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383897"/>
              </p:ext>
            </p:extLst>
          </p:nvPr>
        </p:nvGraphicFramePr>
        <p:xfrm>
          <a:off x="124740" y="2253291"/>
          <a:ext cx="2106392" cy="29233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9784">
                  <a:extLst>
                    <a:ext uri="{9D8B030D-6E8A-4147-A177-3AD203B41FA5}">
                      <a16:colId xmlns:a16="http://schemas.microsoft.com/office/drawing/2014/main" val="836299699"/>
                    </a:ext>
                  </a:extLst>
                </a:gridCol>
                <a:gridCol w="936608">
                  <a:extLst>
                    <a:ext uri="{9D8B030D-6E8A-4147-A177-3AD203B41FA5}">
                      <a16:colId xmlns:a16="http://schemas.microsoft.com/office/drawing/2014/main" val="2586401766"/>
                    </a:ext>
                  </a:extLst>
                </a:gridCol>
              </a:tblGrid>
              <a:tr h="30042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Overall Trends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739949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ATV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534611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Total Mass [g]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11330.2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289691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XCG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37.5%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661453"/>
                  </a:ext>
                </a:extLst>
              </a:tr>
              <a:tr h="3004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YCG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-2.1%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480684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Spine 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2210.5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861692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Spine 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1833.7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266441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Spine 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3251.4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785085"/>
                  </a:ext>
                </a:extLst>
              </a:tr>
              <a:tr h="288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Spine 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1863.0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52604"/>
                  </a:ext>
                </a:extLst>
              </a:tr>
              <a:tr h="3004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Spine 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2171.6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047069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1C544E84-35ED-42D9-8E10-489488BF4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8643" y="1158710"/>
            <a:ext cx="10001518" cy="511254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DAA9337-70FE-4601-BF94-C3D46F027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3620" y="1491452"/>
            <a:ext cx="9871954" cy="4520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CC6DA3-6E86-4531-B687-6F4A06BAC478}"/>
              </a:ext>
            </a:extLst>
          </p:cNvPr>
          <p:cNvSpPr txBox="1"/>
          <p:nvPr/>
        </p:nvSpPr>
        <p:spPr>
          <a:xfrm>
            <a:off x="4216400" y="6116941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spine station mass; and standard deviation for 10 trials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2FF59-5850-47FD-A033-208D70E37FAA}"/>
              </a:ext>
            </a:extLst>
          </p:cNvPr>
          <p:cNvSpPr txBox="1"/>
          <p:nvPr/>
        </p:nvSpPr>
        <p:spPr>
          <a:xfrm>
            <a:off x="4775200" y="6126933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spine cg; and standard deviation for 10 trials</a:t>
            </a:r>
          </a:p>
        </p:txBody>
      </p:sp>
    </p:spTree>
    <p:extLst>
      <p:ext uri="{BB962C8B-B14F-4D97-AF65-F5344CB8AC3E}">
        <p14:creationId xmlns:p14="http://schemas.microsoft.com/office/powerpoint/2010/main" val="363084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3EFEC59-9B13-40C5-89A2-49A0898F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118"/>
            <a:ext cx="12192000" cy="6018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E9A3B-5B0B-407C-8CF7-6786DB1D5DEB}"/>
              </a:ext>
            </a:extLst>
          </p:cNvPr>
          <p:cNvSpPr txBox="1"/>
          <p:nvPr/>
        </p:nvSpPr>
        <p:spPr>
          <a:xfrm>
            <a:off x="1207477" y="65826"/>
            <a:ext cx="977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Inboard (only </a:t>
            </a:r>
            <a:r>
              <a:rPr lang="en-US" dirty="0" err="1"/>
              <a:t>uni</a:t>
            </a:r>
            <a:r>
              <a:rPr lang="en-US" dirty="0"/>
              <a:t>-axials shown), 0-10 Hz, 0.05 Hz step size, conventional (time MDOF) stabilization</a:t>
            </a:r>
          </a:p>
        </p:txBody>
      </p:sp>
    </p:spTree>
    <p:extLst>
      <p:ext uri="{BB962C8B-B14F-4D97-AF65-F5344CB8AC3E}">
        <p14:creationId xmlns:p14="http://schemas.microsoft.com/office/powerpoint/2010/main" val="2949384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large&#10;&#10;Description automatically generated">
            <a:extLst>
              <a:ext uri="{FF2B5EF4-FFF2-40B4-BE49-F238E27FC236}">
                <a16:creationId xmlns:a16="http://schemas.microsoft.com/office/drawing/2014/main" id="{51F57802-4119-4DD5-9942-3FECDC779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702"/>
            <a:ext cx="12192000" cy="5921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C253A0-57D0-4C9D-B5FC-436257B256DF}"/>
              </a:ext>
            </a:extLst>
          </p:cNvPr>
          <p:cNvSpPr txBox="1"/>
          <p:nvPr/>
        </p:nvSpPr>
        <p:spPr>
          <a:xfrm>
            <a:off x="4360786" y="144957"/>
            <a:ext cx="347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Inboard, 0-10 Hz, 0.05 Hz step size</a:t>
            </a:r>
          </a:p>
        </p:txBody>
      </p:sp>
    </p:spTree>
    <p:extLst>
      <p:ext uri="{BB962C8B-B14F-4D97-AF65-F5344CB8AC3E}">
        <p14:creationId xmlns:p14="http://schemas.microsoft.com/office/powerpoint/2010/main" val="3374745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large, water, white&#10;&#10;Description automatically generated">
            <a:extLst>
              <a:ext uri="{FF2B5EF4-FFF2-40B4-BE49-F238E27FC236}">
                <a16:creationId xmlns:a16="http://schemas.microsoft.com/office/drawing/2014/main" id="{0CFD7C95-FBFB-4311-8EAB-737A3BF1D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841"/>
            <a:ext cx="12192000" cy="5996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7FE6A-D4FB-4E1B-A0DF-8F1BB8BD33B5}"/>
              </a:ext>
            </a:extLst>
          </p:cNvPr>
          <p:cNvSpPr txBox="1"/>
          <p:nvPr/>
        </p:nvSpPr>
        <p:spPr>
          <a:xfrm>
            <a:off x="2542194" y="93909"/>
            <a:ext cx="710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Inboard data, with legend, 0-10 Hz, 0.05 Hz step size, tails </a:t>
            </a:r>
            <a:r>
              <a:rPr lang="en-US" dirty="0" err="1"/>
              <a:t>accels</a:t>
            </a:r>
            <a:r>
              <a:rPr lang="en-US" dirty="0"/>
              <a:t> in z</a:t>
            </a:r>
          </a:p>
        </p:txBody>
      </p:sp>
    </p:spTree>
    <p:extLst>
      <p:ext uri="{BB962C8B-B14F-4D97-AF65-F5344CB8AC3E}">
        <p14:creationId xmlns:p14="http://schemas.microsoft.com/office/powerpoint/2010/main" val="40798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7DE91-F501-44B9-B929-6DA15EEA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041"/>
            <a:ext cx="12192000" cy="5383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37853-98F1-49FB-A681-3DEFDF45858A}"/>
              </a:ext>
            </a:extLst>
          </p:cNvPr>
          <p:cNvSpPr txBox="1"/>
          <p:nvPr/>
        </p:nvSpPr>
        <p:spPr>
          <a:xfrm>
            <a:off x="3032313" y="221847"/>
            <a:ext cx="612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Inboard, 0-10 Hz, 0.05 Hz step size, tail accel in z, pole selection</a:t>
            </a:r>
          </a:p>
        </p:txBody>
      </p:sp>
    </p:spTree>
    <p:extLst>
      <p:ext uri="{BB962C8B-B14F-4D97-AF65-F5344CB8AC3E}">
        <p14:creationId xmlns:p14="http://schemas.microsoft.com/office/powerpoint/2010/main" val="3215416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AB159A6-B092-4A7D-913C-4B27EEAE9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258"/>
            <a:ext cx="12192000" cy="5369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2B3DF-FB9A-43F8-90CB-BE4A2EA2AA2B}"/>
              </a:ext>
            </a:extLst>
          </p:cNvPr>
          <p:cNvSpPr txBox="1"/>
          <p:nvPr/>
        </p:nvSpPr>
        <p:spPr>
          <a:xfrm>
            <a:off x="3032313" y="221847"/>
            <a:ext cx="612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Inboard, 0-10 Hz, 0.05 Hz step size, tail accel in y, pole selection</a:t>
            </a:r>
          </a:p>
        </p:txBody>
      </p:sp>
    </p:spTree>
    <p:extLst>
      <p:ext uri="{BB962C8B-B14F-4D97-AF65-F5344CB8AC3E}">
        <p14:creationId xmlns:p14="http://schemas.microsoft.com/office/powerpoint/2010/main" val="1973766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CCF5-8E20-4C77-BAF2-20574457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Outboard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42C335-37EB-49E6-AE22-F3F5598BC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245660"/>
              </p:ext>
            </p:extLst>
          </p:nvPr>
        </p:nvGraphicFramePr>
        <p:xfrm>
          <a:off x="416560" y="1674493"/>
          <a:ext cx="11358879" cy="4802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7874">
                  <a:extLst>
                    <a:ext uri="{9D8B030D-6E8A-4147-A177-3AD203B41FA5}">
                      <a16:colId xmlns:a16="http://schemas.microsoft.com/office/drawing/2014/main" val="2153739775"/>
                    </a:ext>
                  </a:extLst>
                </a:gridCol>
                <a:gridCol w="1607566">
                  <a:extLst>
                    <a:ext uri="{9D8B030D-6E8A-4147-A177-3AD203B41FA5}">
                      <a16:colId xmlns:a16="http://schemas.microsoft.com/office/drawing/2014/main" val="377471574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88165594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630646319"/>
                    </a:ext>
                  </a:extLst>
                </a:gridCol>
                <a:gridCol w="1773175">
                  <a:extLst>
                    <a:ext uri="{9D8B030D-6E8A-4147-A177-3AD203B41FA5}">
                      <a16:colId xmlns:a16="http://schemas.microsoft.com/office/drawing/2014/main" val="3731937069"/>
                    </a:ext>
                  </a:extLst>
                </a:gridCol>
                <a:gridCol w="1075307">
                  <a:extLst>
                    <a:ext uri="{9D8B030D-6E8A-4147-A177-3AD203B41FA5}">
                      <a16:colId xmlns:a16="http://schemas.microsoft.com/office/drawing/2014/main" val="3204073913"/>
                    </a:ext>
                  </a:extLst>
                </a:gridCol>
                <a:gridCol w="1022478">
                  <a:extLst>
                    <a:ext uri="{9D8B030D-6E8A-4147-A177-3AD203B41FA5}">
                      <a16:colId xmlns:a16="http://schemas.microsoft.com/office/drawing/2014/main" val="1149486658"/>
                    </a:ext>
                  </a:extLst>
                </a:gridCol>
                <a:gridCol w="1188719">
                  <a:extLst>
                    <a:ext uri="{9D8B030D-6E8A-4147-A177-3AD203B41FA5}">
                      <a16:colId xmlns:a16="http://schemas.microsoft.com/office/drawing/2014/main" val="1491791751"/>
                    </a:ext>
                  </a:extLst>
                </a:gridCol>
              </a:tblGrid>
              <a:tr h="8279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Mode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Numerical freq. [Hz]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Num. with added attachment mass [Hz]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Avg. Exp freq. [Hz]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Ag. Exp damp. ratio [%]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STD Error freq. [Hz]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STD error damp. [%]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% Diff. num v. exp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2694408"/>
                  </a:ext>
                </a:extLst>
              </a:tr>
              <a:tr h="441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 OOP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6564979"/>
                  </a:ext>
                </a:extLst>
              </a:tr>
              <a:tr h="441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 OOP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2.55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2.53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2.55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2590626"/>
                  </a:ext>
                </a:extLst>
              </a:tr>
              <a:tr h="441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 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3.39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3.32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3.48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1.75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0657352"/>
                  </a:ext>
                </a:extLst>
              </a:tr>
              <a:tr h="441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 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0394681"/>
                  </a:ext>
                </a:extLst>
              </a:tr>
              <a:tr h="441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4.61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5.10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12%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7719385"/>
                  </a:ext>
                </a:extLst>
              </a:tr>
              <a:tr h="441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 OOP/2 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7525616"/>
                  </a:ext>
                </a:extLst>
              </a:tr>
              <a:tr h="441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 OOP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7.32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7.15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6.99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1.74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19326341"/>
                  </a:ext>
                </a:extLst>
              </a:tr>
              <a:tr h="441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 OOP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8.41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8.31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8.08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6808870"/>
                  </a:ext>
                </a:extLst>
              </a:tr>
              <a:tr h="4415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 IP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5.19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-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-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-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-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5352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588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0EB3-585B-4414-9EDA-4972F30C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- Inboard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50C65D-12E0-4CFC-99B8-6E392CF87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21284"/>
              </p:ext>
            </p:extLst>
          </p:nvPr>
        </p:nvGraphicFramePr>
        <p:xfrm>
          <a:off x="132080" y="1503680"/>
          <a:ext cx="11927839" cy="478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2240">
                  <a:extLst>
                    <a:ext uri="{9D8B030D-6E8A-4147-A177-3AD203B41FA5}">
                      <a16:colId xmlns:a16="http://schemas.microsoft.com/office/drawing/2014/main" val="2262893032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944020425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1424810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20867329"/>
                    </a:ext>
                  </a:extLst>
                </a:gridCol>
                <a:gridCol w="1702685">
                  <a:extLst>
                    <a:ext uri="{9D8B030D-6E8A-4147-A177-3AD203B41FA5}">
                      <a16:colId xmlns:a16="http://schemas.microsoft.com/office/drawing/2014/main" val="2966446469"/>
                    </a:ext>
                  </a:extLst>
                </a:gridCol>
                <a:gridCol w="1124868">
                  <a:extLst>
                    <a:ext uri="{9D8B030D-6E8A-4147-A177-3AD203B41FA5}">
                      <a16:colId xmlns:a16="http://schemas.microsoft.com/office/drawing/2014/main" val="385991926"/>
                    </a:ext>
                  </a:extLst>
                </a:gridCol>
                <a:gridCol w="1043407">
                  <a:extLst>
                    <a:ext uri="{9D8B030D-6E8A-4147-A177-3AD203B41FA5}">
                      <a16:colId xmlns:a16="http://schemas.microsoft.com/office/drawing/2014/main" val="1909774063"/>
                    </a:ext>
                  </a:extLst>
                </a:gridCol>
                <a:gridCol w="1269999">
                  <a:extLst>
                    <a:ext uri="{9D8B030D-6E8A-4147-A177-3AD203B41FA5}">
                      <a16:colId xmlns:a16="http://schemas.microsoft.com/office/drawing/2014/main" val="826085689"/>
                    </a:ext>
                  </a:extLst>
                </a:gridCol>
              </a:tblGrid>
              <a:tr h="8250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Mode 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Numerical freq. [Hz]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Num. with added attachment mass [Hz]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Avg. Exp freq. [Hz]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Avg. Exp damp. ratio [%]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STD Error freq. [Hz]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STD error damp. [%]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% Diff. num v. exp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84657173"/>
                  </a:ext>
                </a:extLst>
              </a:tr>
              <a:tr h="44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 OOP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0.74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5.42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82785069"/>
                  </a:ext>
                </a:extLst>
              </a:tr>
              <a:tr h="44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 OOP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2.59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2.74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1.55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913748"/>
                  </a:ext>
                </a:extLst>
              </a:tr>
              <a:tr h="44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 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3.56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3.47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3.39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0.48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0.05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27309561"/>
                  </a:ext>
                </a:extLst>
              </a:tr>
              <a:tr h="44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 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4.39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4.27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4.30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1.55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64476497"/>
                  </a:ext>
                </a:extLst>
              </a:tr>
              <a:tr h="44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 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4.52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2.32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3962515"/>
                  </a:ext>
                </a:extLst>
              </a:tr>
              <a:tr h="44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 OOP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4.83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4.40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1.91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6619924"/>
                  </a:ext>
                </a:extLst>
              </a:tr>
              <a:tr h="44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 OOP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7.81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7.53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6.81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2.87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98110989"/>
                  </a:ext>
                </a:extLst>
              </a:tr>
              <a:tr h="44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 OOP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8.75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8.27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1.40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91467167"/>
                  </a:ext>
                </a:extLst>
              </a:tr>
              <a:tr h="440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 IP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6.05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5.88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-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7899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224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B85C-F204-4852-B488-4BC54E4D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Outboard 1</a:t>
            </a:r>
            <a:r>
              <a:rPr lang="en-US" baseline="30000" dirty="0"/>
              <a:t>st</a:t>
            </a:r>
            <a:r>
              <a:rPr lang="en-US" dirty="0"/>
              <a:t> OOP bending</a:t>
            </a:r>
          </a:p>
        </p:txBody>
      </p:sp>
      <p:pic>
        <p:nvPicPr>
          <p:cNvPr id="5" name="Picture 4" descr="A flag flying on top of a map&#10;&#10;Description automatically generated">
            <a:extLst>
              <a:ext uri="{FF2B5EF4-FFF2-40B4-BE49-F238E27FC236}">
                <a16:creationId xmlns:a16="http://schemas.microsoft.com/office/drawing/2014/main" id="{5285A10C-393A-4F81-9CB4-12C6EE2F82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5"/>
          <a:stretch/>
        </p:blipFill>
        <p:spPr>
          <a:xfrm>
            <a:off x="0" y="1476047"/>
            <a:ext cx="12192000" cy="3905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62F70-AB83-4607-9B25-28D3C173A32B}"/>
              </a:ext>
            </a:extLst>
          </p:cNvPr>
          <p:cNvSpPr txBox="1"/>
          <p:nvPr/>
        </p:nvSpPr>
        <p:spPr>
          <a:xfrm flipH="1">
            <a:off x="0" y="5534579"/>
            <a:ext cx="372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1</a:t>
            </a:r>
            <a:r>
              <a:rPr lang="en-US" baseline="30000" dirty="0"/>
              <a:t>st</a:t>
            </a:r>
            <a:r>
              <a:rPr lang="en-US" dirty="0"/>
              <a:t> OOP bending</a:t>
            </a:r>
          </a:p>
          <a:p>
            <a:r>
              <a:rPr lang="en-US" dirty="0"/>
              <a:t>Accel layout              : Configuration 1</a:t>
            </a:r>
          </a:p>
          <a:p>
            <a:r>
              <a:rPr lang="en-US" dirty="0"/>
              <a:t>Frequency                 : 1.0 Hz</a:t>
            </a:r>
          </a:p>
          <a:p>
            <a:r>
              <a:rPr lang="en-US" dirty="0"/>
              <a:t>Damping                   : 7.5 %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73536-6E64-4227-8A27-2BAC472D2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336" y="2160519"/>
            <a:ext cx="2959151" cy="562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CAF18-08D0-4652-B3C2-8CDFC78AD2BD}"/>
              </a:ext>
            </a:extLst>
          </p:cNvPr>
          <p:cNvSpPr txBox="1"/>
          <p:nvPr/>
        </p:nvSpPr>
        <p:spPr>
          <a:xfrm>
            <a:off x="4895166" y="1883520"/>
            <a:ext cx="2401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baseline="30000" dirty="0"/>
              <a:t>st</a:t>
            </a:r>
            <a:r>
              <a:rPr lang="en-US" sz="1200" dirty="0"/>
              <a:t> out-of-plane bending : 0.90 Hz</a:t>
            </a:r>
          </a:p>
        </p:txBody>
      </p:sp>
    </p:spTree>
    <p:extLst>
      <p:ext uri="{BB962C8B-B14F-4D97-AF65-F5344CB8AC3E}">
        <p14:creationId xmlns:p14="http://schemas.microsoft.com/office/powerpoint/2010/main" val="594328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84D5-BD12-46FA-A3DC-C891BD8A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Outboard weird pitching mode</a:t>
            </a:r>
          </a:p>
        </p:txBody>
      </p:sp>
      <p:pic>
        <p:nvPicPr>
          <p:cNvPr id="5" name="Picture 4" descr="A group of people flying kites in the air&#10;&#10;Description automatically generated">
            <a:extLst>
              <a:ext uri="{FF2B5EF4-FFF2-40B4-BE49-F238E27FC236}">
                <a16:creationId xmlns:a16="http://schemas.microsoft.com/office/drawing/2014/main" id="{BFA8C104-05D7-4012-9FB0-D574C6DED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6646" r="6375" b="14774"/>
          <a:stretch/>
        </p:blipFill>
        <p:spPr>
          <a:xfrm>
            <a:off x="838200" y="1379219"/>
            <a:ext cx="10515600" cy="5303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9CCA49-822C-4953-9A38-D62609EF5750}"/>
              </a:ext>
            </a:extLst>
          </p:cNvPr>
          <p:cNvSpPr txBox="1"/>
          <p:nvPr/>
        </p:nvSpPr>
        <p:spPr>
          <a:xfrm flipH="1">
            <a:off x="3162300" y="1690688"/>
            <a:ext cx="372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?</a:t>
            </a:r>
          </a:p>
          <a:p>
            <a:r>
              <a:rPr lang="en-US" dirty="0"/>
              <a:t>Accel layout              : Configuration 1</a:t>
            </a:r>
          </a:p>
          <a:p>
            <a:r>
              <a:rPr lang="en-US" dirty="0"/>
              <a:t>Frequency                 : 2.8 Hz</a:t>
            </a:r>
          </a:p>
          <a:p>
            <a:r>
              <a:rPr lang="en-US" dirty="0"/>
              <a:t>Damping                   : 2.8 %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EC1D3-F476-4366-87D2-49500C22B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0" t="23376" r="5425" b="6845"/>
          <a:stretch/>
        </p:blipFill>
        <p:spPr>
          <a:xfrm>
            <a:off x="3825240" y="3109605"/>
            <a:ext cx="3417289" cy="1418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8C0C82-4AF3-4484-BCD8-6549A2A0B758}"/>
              </a:ext>
            </a:extLst>
          </p:cNvPr>
          <p:cNvSpPr txBox="1"/>
          <p:nvPr/>
        </p:nvSpPr>
        <p:spPr>
          <a:xfrm>
            <a:off x="4175760" y="4030979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2.97 Hz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135DE8-D6D1-4BA7-AAB9-24A03F95CA9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28210" y="3970021"/>
            <a:ext cx="605790" cy="60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818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8995-68C7-44AB-A954-06C5A2E4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Outboard 1T?</a:t>
            </a:r>
          </a:p>
        </p:txBody>
      </p:sp>
      <p:pic>
        <p:nvPicPr>
          <p:cNvPr id="5" name="Picture 4" descr="A group of people flying kites in the air&#10;&#10;Description automatically generated">
            <a:extLst>
              <a:ext uri="{FF2B5EF4-FFF2-40B4-BE49-F238E27FC236}">
                <a16:creationId xmlns:a16="http://schemas.microsoft.com/office/drawing/2014/main" id="{61502FA5-E004-4230-AA0F-5983EBF6F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" b="3137"/>
          <a:stretch/>
        </p:blipFill>
        <p:spPr>
          <a:xfrm>
            <a:off x="1544337" y="1423035"/>
            <a:ext cx="8859486" cy="5069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E7A15-EC00-43AA-A4BD-F2403F3D7ED3}"/>
              </a:ext>
            </a:extLst>
          </p:cNvPr>
          <p:cNvSpPr txBox="1"/>
          <p:nvPr/>
        </p:nvSpPr>
        <p:spPr>
          <a:xfrm flipH="1">
            <a:off x="2103120" y="1690688"/>
            <a:ext cx="372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1 Torsion?</a:t>
            </a:r>
          </a:p>
          <a:p>
            <a:r>
              <a:rPr lang="en-US" dirty="0"/>
              <a:t>Accel layout              : Configuration 2</a:t>
            </a:r>
          </a:p>
          <a:p>
            <a:r>
              <a:rPr lang="en-US" dirty="0"/>
              <a:t>Frequency                 : 3.5 Hz</a:t>
            </a:r>
          </a:p>
          <a:p>
            <a:r>
              <a:rPr lang="en-US" dirty="0"/>
              <a:t>Damping                   : 1.6 %</a:t>
            </a:r>
          </a:p>
        </p:txBody>
      </p:sp>
    </p:spTree>
    <p:extLst>
      <p:ext uri="{BB962C8B-B14F-4D97-AF65-F5344CB8AC3E}">
        <p14:creationId xmlns:p14="http://schemas.microsoft.com/office/powerpoint/2010/main" val="683943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1D4CF-99AE-4581-B2C2-653C9DA3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and C.G. matching – numerical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DE5D0C-7426-42F2-830B-559094272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764598"/>
              </p:ext>
            </p:extLst>
          </p:nvPr>
        </p:nvGraphicFramePr>
        <p:xfrm>
          <a:off x="4561840" y="2033667"/>
          <a:ext cx="7426960" cy="27906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5360">
                  <a:extLst>
                    <a:ext uri="{9D8B030D-6E8A-4147-A177-3AD203B41FA5}">
                      <a16:colId xmlns:a16="http://schemas.microsoft.com/office/drawing/2014/main" val="3545823104"/>
                    </a:ext>
                  </a:extLst>
                </a:gridCol>
                <a:gridCol w="1007555">
                  <a:extLst>
                    <a:ext uri="{9D8B030D-6E8A-4147-A177-3AD203B41FA5}">
                      <a16:colId xmlns:a16="http://schemas.microsoft.com/office/drawing/2014/main" val="2945889522"/>
                    </a:ext>
                  </a:extLst>
                </a:gridCol>
                <a:gridCol w="1542605">
                  <a:extLst>
                    <a:ext uri="{9D8B030D-6E8A-4147-A177-3AD203B41FA5}">
                      <a16:colId xmlns:a16="http://schemas.microsoft.com/office/drawing/2014/main" val="1397165165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1136888036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35370625"/>
                    </a:ext>
                  </a:extLst>
                </a:gridCol>
                <a:gridCol w="1330960">
                  <a:extLst>
                    <a:ext uri="{9D8B030D-6E8A-4147-A177-3AD203B41FA5}">
                      <a16:colId xmlns:a16="http://schemas.microsoft.com/office/drawing/2014/main" val="1110187140"/>
                    </a:ext>
                  </a:extLst>
                </a:gridCol>
              </a:tblGrid>
              <a:tr h="46511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Initial model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Updated model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Actual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difference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6233366"/>
                  </a:ext>
                </a:extLst>
              </a:tr>
              <a:tr h="465111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Mass [g]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10861.9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11330.8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u="none" strike="noStrike" dirty="0">
                          <a:effectLst/>
                        </a:rPr>
                        <a:t>11330.2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95097373"/>
                  </a:ext>
                </a:extLst>
              </a:tr>
              <a:tr h="46511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Value [m]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X </a:t>
                      </a:r>
                      <a:r>
                        <a:rPr lang="en-US" sz="1800" b="1" u="none" strike="noStrike" dirty="0" err="1">
                          <a:effectLst/>
                        </a:rPr>
                        <a:t>c.g.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0.06621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0.07518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0.07500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0566111"/>
                  </a:ext>
                </a:extLst>
              </a:tr>
              <a:tr h="4651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Y </a:t>
                      </a:r>
                      <a:r>
                        <a:rPr lang="en-US" sz="1800" b="1" u="none" strike="noStrike" dirty="0" err="1">
                          <a:effectLst/>
                        </a:rPr>
                        <a:t>c.g.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-0.00095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-0.00332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-0.00420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63471448"/>
                  </a:ext>
                </a:extLst>
              </a:tr>
              <a:tr h="46511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% chord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X </a:t>
                      </a:r>
                      <a:r>
                        <a:rPr lang="en-US" sz="1800" b="1" u="none" strike="noStrike" dirty="0" err="1">
                          <a:effectLst/>
                        </a:rPr>
                        <a:t>c.g.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33.1%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37.6%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37.5%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83759386"/>
                  </a:ext>
                </a:extLst>
              </a:tr>
              <a:tr h="4651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Y </a:t>
                      </a:r>
                      <a:r>
                        <a:rPr lang="en-US" sz="1800" b="1" u="none" strike="noStrike" dirty="0" err="1">
                          <a:effectLst/>
                        </a:rPr>
                        <a:t>c.g.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-0.5%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-1.7%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-2.1%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543253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60460B8-0B0B-4CF7-A9DD-71B464A8F723}"/>
              </a:ext>
            </a:extLst>
          </p:cNvPr>
          <p:cNvSpPr txBox="1"/>
          <p:nvPr/>
        </p:nvSpPr>
        <p:spPr>
          <a:xfrm>
            <a:off x="203200" y="2033667"/>
            <a:ext cx="4114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Started with an X-HALE FEM - Nastran input file – that was defined from a UM/NAST X-HALE input file in 2014-2015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Modified </a:t>
            </a:r>
            <a:r>
              <a:rPr lang="en-US" sz="2000" b="1" dirty="0"/>
              <a:t>mass and </a:t>
            </a:r>
            <a:r>
              <a:rPr lang="en-US" sz="2000" b="1" dirty="0" err="1"/>
              <a:t>c.g.</a:t>
            </a:r>
            <a:r>
              <a:rPr lang="en-US" sz="2000" b="1" dirty="0"/>
              <a:t> for each spine</a:t>
            </a:r>
            <a:r>
              <a:rPr lang="en-US" sz="2000" dirty="0"/>
              <a:t> and corrected masses for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Did not update inertias and stiffnesses since I do not have access to the individual spines and wings on the ATV to obtain measurements – left as an exercise for future optimization</a:t>
            </a:r>
          </a:p>
        </p:txBody>
      </p:sp>
    </p:spTree>
    <p:extLst>
      <p:ext uri="{BB962C8B-B14F-4D97-AF65-F5344CB8AC3E}">
        <p14:creationId xmlns:p14="http://schemas.microsoft.com/office/powerpoint/2010/main" val="932783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C206-62EA-4A11-BA71-38E68C8A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Outboard 3</a:t>
            </a:r>
            <a:r>
              <a:rPr lang="en-US" baseline="30000" dirty="0"/>
              <a:t>rd</a:t>
            </a:r>
            <a:r>
              <a:rPr lang="en-US" dirty="0"/>
              <a:t> OOP/ 2 T</a:t>
            </a:r>
          </a:p>
        </p:txBody>
      </p:sp>
      <p:pic>
        <p:nvPicPr>
          <p:cNvPr id="5" name="Picture 4" descr="A picture containing flying, kite, outdoor, text&#10;&#10;Description automatically generated">
            <a:extLst>
              <a:ext uri="{FF2B5EF4-FFF2-40B4-BE49-F238E27FC236}">
                <a16:creationId xmlns:a16="http://schemas.microsoft.com/office/drawing/2014/main" id="{026FE9B7-522A-449E-B7CC-B3AB19D42C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8"/>
          <a:stretch/>
        </p:blipFill>
        <p:spPr>
          <a:xfrm>
            <a:off x="0" y="1459596"/>
            <a:ext cx="12192000" cy="4097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21419F-EEE2-4FFF-8A75-E798E770F6C5}"/>
              </a:ext>
            </a:extLst>
          </p:cNvPr>
          <p:cNvSpPr txBox="1"/>
          <p:nvPr/>
        </p:nvSpPr>
        <p:spPr>
          <a:xfrm flipH="1">
            <a:off x="0" y="5657671"/>
            <a:ext cx="372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3 OOP/2 Torsion</a:t>
            </a:r>
          </a:p>
          <a:p>
            <a:r>
              <a:rPr lang="en-US" dirty="0"/>
              <a:t>Accel layout              : Configuration 1</a:t>
            </a:r>
          </a:p>
          <a:p>
            <a:r>
              <a:rPr lang="en-US" dirty="0"/>
              <a:t>Frequency                 : 4.6 Hz</a:t>
            </a:r>
          </a:p>
          <a:p>
            <a:r>
              <a:rPr lang="en-US" dirty="0"/>
              <a:t>Damping                   : 3.4 %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616A7-B29B-414A-897F-1E2186E0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625" y="1948102"/>
            <a:ext cx="3070750" cy="748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03D5A8-33D3-4187-A804-600DEE8F5C9A}"/>
              </a:ext>
            </a:extLst>
          </p:cNvPr>
          <p:cNvSpPr txBox="1"/>
          <p:nvPr/>
        </p:nvSpPr>
        <p:spPr>
          <a:xfrm>
            <a:off x="4560625" y="2710486"/>
            <a:ext cx="3070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r>
              <a:rPr lang="en-US" sz="1200" baseline="30000" dirty="0"/>
              <a:t>rd</a:t>
            </a:r>
            <a:r>
              <a:rPr lang="en-US" sz="1200" dirty="0"/>
              <a:t> out-of-plane bending/2</a:t>
            </a:r>
            <a:r>
              <a:rPr lang="en-US" sz="1200" baseline="30000" dirty="0"/>
              <a:t>nd</a:t>
            </a:r>
            <a:r>
              <a:rPr lang="en-US" sz="1200" dirty="0"/>
              <a:t> Torsion : 4.25 Hz</a:t>
            </a:r>
          </a:p>
        </p:txBody>
      </p:sp>
    </p:spTree>
    <p:extLst>
      <p:ext uri="{BB962C8B-B14F-4D97-AF65-F5344CB8AC3E}">
        <p14:creationId xmlns:p14="http://schemas.microsoft.com/office/powerpoint/2010/main" val="875861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8D43C-CE48-4AEE-B401-9F65B533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Outboard 3 T/1 IP? – Hard to identify either</a:t>
            </a:r>
          </a:p>
        </p:txBody>
      </p:sp>
      <p:pic>
        <p:nvPicPr>
          <p:cNvPr id="5" name="Picture 4" descr="A picture containing kite, flying, water, boat&#10;&#10;Description automatically generated">
            <a:extLst>
              <a:ext uri="{FF2B5EF4-FFF2-40B4-BE49-F238E27FC236}">
                <a16:creationId xmlns:a16="http://schemas.microsoft.com/office/drawing/2014/main" id="{B7F80FBE-DE8E-4825-8BAD-6AF3756FC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3919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6CBB1A-AA29-41C9-9BFB-A981339A8971}"/>
              </a:ext>
            </a:extLst>
          </p:cNvPr>
          <p:cNvSpPr txBox="1"/>
          <p:nvPr/>
        </p:nvSpPr>
        <p:spPr>
          <a:xfrm flipH="1">
            <a:off x="0" y="5657671"/>
            <a:ext cx="372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3 Torsion</a:t>
            </a:r>
          </a:p>
          <a:p>
            <a:r>
              <a:rPr lang="en-US" dirty="0"/>
              <a:t>Accel layout              : Configuration 1</a:t>
            </a:r>
          </a:p>
          <a:p>
            <a:r>
              <a:rPr lang="en-US" dirty="0"/>
              <a:t>Frequency                 : 5.1 Hz</a:t>
            </a:r>
          </a:p>
          <a:p>
            <a:r>
              <a:rPr lang="en-US" dirty="0"/>
              <a:t>Damping                   : 1.8 %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8B634-A58B-4317-93B2-35CB5BD3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600" y="2128979"/>
            <a:ext cx="3044296" cy="704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CEC2BB-33DA-4AD9-8F1E-FA596CEEDB4E}"/>
              </a:ext>
            </a:extLst>
          </p:cNvPr>
          <p:cNvSpPr txBox="1"/>
          <p:nvPr/>
        </p:nvSpPr>
        <p:spPr>
          <a:xfrm>
            <a:off x="5424297" y="2833628"/>
            <a:ext cx="1128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T: 4.47 Hz</a:t>
            </a:r>
          </a:p>
        </p:txBody>
      </p:sp>
    </p:spTree>
    <p:extLst>
      <p:ext uri="{BB962C8B-B14F-4D97-AF65-F5344CB8AC3E}">
        <p14:creationId xmlns:p14="http://schemas.microsoft.com/office/powerpoint/2010/main" val="3750509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3EB3-EEFE-4F5B-BA25-A4EBADF32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Outboard 4</a:t>
            </a:r>
            <a:r>
              <a:rPr lang="en-US" baseline="30000" dirty="0"/>
              <a:t>th</a:t>
            </a:r>
            <a:r>
              <a:rPr lang="en-US" dirty="0"/>
              <a:t> OOP bending</a:t>
            </a:r>
          </a:p>
        </p:txBody>
      </p:sp>
      <p:pic>
        <p:nvPicPr>
          <p:cNvPr id="5" name="Picture 4" descr="A picture containing kite, flying, colorful, text&#10;&#10;Description automatically generated">
            <a:extLst>
              <a:ext uri="{FF2B5EF4-FFF2-40B4-BE49-F238E27FC236}">
                <a16:creationId xmlns:a16="http://schemas.microsoft.com/office/drawing/2014/main" id="{645B49D4-1BAC-4654-BFD3-27388FFD8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4914"/>
            <a:ext cx="12192000" cy="4159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DA91F-694C-41EA-BE52-9F308D70C829}"/>
              </a:ext>
            </a:extLst>
          </p:cNvPr>
          <p:cNvSpPr txBox="1"/>
          <p:nvPr/>
        </p:nvSpPr>
        <p:spPr>
          <a:xfrm flipH="1">
            <a:off x="0" y="5657671"/>
            <a:ext cx="372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4</a:t>
            </a:r>
            <a:r>
              <a:rPr lang="en-US" baseline="30000" dirty="0"/>
              <a:t>th</a:t>
            </a:r>
            <a:r>
              <a:rPr lang="en-US" dirty="0"/>
              <a:t> OOP bending</a:t>
            </a:r>
          </a:p>
          <a:p>
            <a:r>
              <a:rPr lang="en-US" dirty="0"/>
              <a:t>Accel layout              : Configuration 1</a:t>
            </a:r>
          </a:p>
          <a:p>
            <a:r>
              <a:rPr lang="en-US" dirty="0"/>
              <a:t>Frequency                 : 6.9 Hz</a:t>
            </a:r>
          </a:p>
          <a:p>
            <a:r>
              <a:rPr lang="en-US" dirty="0"/>
              <a:t>Damping                   : 1.9 %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11177-BB8E-4885-8A9C-4E308A4BA865}"/>
              </a:ext>
            </a:extLst>
          </p:cNvPr>
          <p:cNvSpPr txBox="1"/>
          <p:nvPr/>
        </p:nvSpPr>
        <p:spPr>
          <a:xfrm>
            <a:off x="5622417" y="2830585"/>
            <a:ext cx="1128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OOP: 7.15 Hz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3E2B57-45F4-41B8-A759-E47CC62A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240" y="1790378"/>
            <a:ext cx="4221480" cy="10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09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92F1-CF5D-498B-BE70-7D4C248A9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Outboard 5</a:t>
            </a:r>
            <a:r>
              <a:rPr lang="en-US" baseline="30000" dirty="0"/>
              <a:t>th</a:t>
            </a:r>
            <a:r>
              <a:rPr lang="en-US" dirty="0"/>
              <a:t> OOP bending</a:t>
            </a:r>
          </a:p>
        </p:txBody>
      </p:sp>
      <p:pic>
        <p:nvPicPr>
          <p:cNvPr id="5" name="Picture 4" descr="A group of people flying colorful kites&#10;&#10;Description automatically generated">
            <a:extLst>
              <a:ext uri="{FF2B5EF4-FFF2-40B4-BE49-F238E27FC236}">
                <a16:creationId xmlns:a16="http://schemas.microsoft.com/office/drawing/2014/main" id="{2F0CA531-B1E1-458B-BA50-A1F96B5A5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731"/>
            <a:ext cx="12192000" cy="4086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06C6B-E52E-44B8-8EFD-7F0D2FC5E5B5}"/>
              </a:ext>
            </a:extLst>
          </p:cNvPr>
          <p:cNvSpPr txBox="1"/>
          <p:nvPr/>
        </p:nvSpPr>
        <p:spPr>
          <a:xfrm flipH="1">
            <a:off x="0" y="5596530"/>
            <a:ext cx="3726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5</a:t>
            </a:r>
            <a:r>
              <a:rPr lang="en-US" baseline="30000" dirty="0"/>
              <a:t>th</a:t>
            </a:r>
            <a:r>
              <a:rPr lang="en-US" dirty="0"/>
              <a:t> OOP bending</a:t>
            </a:r>
          </a:p>
          <a:p>
            <a:r>
              <a:rPr lang="en-US" dirty="0"/>
              <a:t>Accel layout              : Configuration 1</a:t>
            </a:r>
          </a:p>
          <a:p>
            <a:r>
              <a:rPr lang="en-US" dirty="0"/>
              <a:t>Frequency                 : 8.1 Hz</a:t>
            </a:r>
          </a:p>
          <a:p>
            <a:r>
              <a:rPr lang="en-US" dirty="0"/>
              <a:t>Damping                   : 0.3 %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4B15D-E16C-4FBE-A4EE-0E16D357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0" y="1788597"/>
            <a:ext cx="3962400" cy="615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B02336-2B91-4A5C-91EE-9B30E85465A4}"/>
              </a:ext>
            </a:extLst>
          </p:cNvPr>
          <p:cNvSpPr txBox="1"/>
          <p:nvPr/>
        </p:nvSpPr>
        <p:spPr>
          <a:xfrm>
            <a:off x="5348097" y="2502045"/>
            <a:ext cx="214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 OOP: 8.31 Hz</a:t>
            </a:r>
          </a:p>
        </p:txBody>
      </p:sp>
    </p:spTree>
    <p:extLst>
      <p:ext uri="{BB962C8B-B14F-4D97-AF65-F5344CB8AC3E}">
        <p14:creationId xmlns:p14="http://schemas.microsoft.com/office/powerpoint/2010/main" val="31718422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F2796-B5AE-440B-A09A-6CED4402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Inboard 1</a:t>
            </a:r>
            <a:r>
              <a:rPr lang="en-US" baseline="30000" dirty="0"/>
              <a:t>st</a:t>
            </a:r>
            <a:r>
              <a:rPr lang="en-US" dirty="0"/>
              <a:t> OOP bending?</a:t>
            </a:r>
          </a:p>
        </p:txBody>
      </p:sp>
      <p:pic>
        <p:nvPicPr>
          <p:cNvPr id="5" name="Picture 4" descr="A picture containing road, boat, truck, day&#10;&#10;Description automatically generated">
            <a:extLst>
              <a:ext uri="{FF2B5EF4-FFF2-40B4-BE49-F238E27FC236}">
                <a16:creationId xmlns:a16="http://schemas.microsoft.com/office/drawing/2014/main" id="{26A914BF-8816-4A3B-A72A-7ED77E850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7927"/>
            <a:ext cx="12192000" cy="3430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4B469-4574-475D-934D-DC4FC6B64D68}"/>
              </a:ext>
            </a:extLst>
          </p:cNvPr>
          <p:cNvSpPr txBox="1"/>
          <p:nvPr/>
        </p:nvSpPr>
        <p:spPr>
          <a:xfrm flipH="1">
            <a:off x="-1" y="5367930"/>
            <a:ext cx="505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1</a:t>
            </a:r>
            <a:r>
              <a:rPr lang="en-US" baseline="30000" dirty="0"/>
              <a:t>st</a:t>
            </a:r>
            <a:r>
              <a:rPr lang="en-US" dirty="0"/>
              <a:t> OOP bending</a:t>
            </a:r>
          </a:p>
          <a:p>
            <a:r>
              <a:rPr lang="en-US" dirty="0"/>
              <a:t>Accel layout              : Configuration 2 (tails accel in z)</a:t>
            </a:r>
          </a:p>
          <a:p>
            <a:r>
              <a:rPr lang="en-US" dirty="0"/>
              <a:t>Frequency                 : 0.7 Hz</a:t>
            </a:r>
          </a:p>
          <a:p>
            <a:r>
              <a:rPr lang="en-US" dirty="0"/>
              <a:t>Damping                   : 3.5 %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33EFF5-5822-4ABC-8233-9A903797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742" y="1946702"/>
            <a:ext cx="4008516" cy="826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066271-2345-41D9-966E-2B06F3F9FFCC}"/>
              </a:ext>
            </a:extLst>
          </p:cNvPr>
          <p:cNvSpPr txBox="1"/>
          <p:nvPr/>
        </p:nvSpPr>
        <p:spPr>
          <a:xfrm>
            <a:off x="8172577" y="2496680"/>
            <a:ext cx="214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OOP: 0.92Hz</a:t>
            </a:r>
          </a:p>
        </p:txBody>
      </p:sp>
    </p:spTree>
    <p:extLst>
      <p:ext uri="{BB962C8B-B14F-4D97-AF65-F5344CB8AC3E}">
        <p14:creationId xmlns:p14="http://schemas.microsoft.com/office/powerpoint/2010/main" val="810198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58FD-11F2-489B-A15E-484E94B5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Inboard 1 Hz</a:t>
            </a:r>
          </a:p>
        </p:txBody>
      </p:sp>
      <p:pic>
        <p:nvPicPr>
          <p:cNvPr id="5" name="Picture 4" descr="A flag hanging on a wall&#10;&#10;Description automatically generated">
            <a:extLst>
              <a:ext uri="{FF2B5EF4-FFF2-40B4-BE49-F238E27FC236}">
                <a16:creationId xmlns:a16="http://schemas.microsoft.com/office/drawing/2014/main" id="{48610435-8611-48D1-8A7D-9E8F2EF1A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604"/>
            <a:ext cx="12192000" cy="3533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1B525-2C63-41E5-90B4-5BBCF3E92551}"/>
              </a:ext>
            </a:extLst>
          </p:cNvPr>
          <p:cNvSpPr txBox="1"/>
          <p:nvPr/>
        </p:nvSpPr>
        <p:spPr>
          <a:xfrm flipH="1">
            <a:off x="-1" y="5479690"/>
            <a:ext cx="557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1</a:t>
            </a:r>
            <a:r>
              <a:rPr lang="en-US" baseline="30000" dirty="0"/>
              <a:t>st</a:t>
            </a:r>
            <a:r>
              <a:rPr lang="en-US" dirty="0"/>
              <a:t> OOP bending coupled with pitch?</a:t>
            </a:r>
          </a:p>
          <a:p>
            <a:r>
              <a:rPr lang="en-US" dirty="0"/>
              <a:t>Accel layout              : Configuration 2 (tails accel in z)</a:t>
            </a:r>
          </a:p>
          <a:p>
            <a:r>
              <a:rPr lang="en-US" dirty="0"/>
              <a:t>Frequency                 : 1.0 Hz</a:t>
            </a:r>
          </a:p>
          <a:p>
            <a:r>
              <a:rPr lang="en-US" dirty="0"/>
              <a:t>Damping                   : 3.5 %</a:t>
            </a:r>
          </a:p>
        </p:txBody>
      </p:sp>
    </p:spTree>
    <p:extLst>
      <p:ext uri="{BB962C8B-B14F-4D97-AF65-F5344CB8AC3E}">
        <p14:creationId xmlns:p14="http://schemas.microsoft.com/office/powerpoint/2010/main" val="2017358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CDA8-5390-4626-B52A-9F9DCF0A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Inboard 2</a:t>
            </a:r>
            <a:r>
              <a:rPr lang="en-US" baseline="30000" dirty="0"/>
              <a:t>nd</a:t>
            </a:r>
            <a:r>
              <a:rPr lang="en-US" dirty="0"/>
              <a:t> OOP bending</a:t>
            </a:r>
          </a:p>
        </p:txBody>
      </p:sp>
      <p:pic>
        <p:nvPicPr>
          <p:cNvPr id="5" name="Content Placeholder 4" descr="A picture containing truck, road, water, traffic&#10;&#10;Description automatically generated">
            <a:extLst>
              <a:ext uri="{FF2B5EF4-FFF2-40B4-BE49-F238E27FC236}">
                <a16:creationId xmlns:a16="http://schemas.microsoft.com/office/drawing/2014/main" id="{E88A3921-F92A-42F9-BBBA-C9014AE28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91"/>
          <a:stretch/>
        </p:blipFill>
        <p:spPr>
          <a:xfrm>
            <a:off x="0" y="1752234"/>
            <a:ext cx="12192000" cy="28411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13E54-6E6F-4A51-B0DE-677C9F4C976E}"/>
              </a:ext>
            </a:extLst>
          </p:cNvPr>
          <p:cNvSpPr txBox="1"/>
          <p:nvPr/>
        </p:nvSpPr>
        <p:spPr>
          <a:xfrm flipH="1">
            <a:off x="-1" y="5367930"/>
            <a:ext cx="505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2</a:t>
            </a:r>
            <a:r>
              <a:rPr lang="en-US" baseline="30000" dirty="0"/>
              <a:t>nd</a:t>
            </a:r>
            <a:r>
              <a:rPr lang="en-US" dirty="0"/>
              <a:t> OOP bending</a:t>
            </a:r>
          </a:p>
          <a:p>
            <a:r>
              <a:rPr lang="en-US" dirty="0"/>
              <a:t>Accel layout              : Configuration 2 (tails accel in z)</a:t>
            </a:r>
          </a:p>
          <a:p>
            <a:r>
              <a:rPr lang="en-US" dirty="0"/>
              <a:t>Frequency                 : 2.7 Hz</a:t>
            </a:r>
          </a:p>
          <a:p>
            <a:r>
              <a:rPr lang="en-US" dirty="0"/>
              <a:t>Damping                   : 1.5 %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BE558-A1BB-4588-B3E6-12DC8DB1A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99" y="1865713"/>
            <a:ext cx="3182692" cy="704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0B787-C735-40E7-AEC6-F01C03EA588F}"/>
              </a:ext>
            </a:extLst>
          </p:cNvPr>
          <p:cNvSpPr txBox="1"/>
          <p:nvPr/>
        </p:nvSpPr>
        <p:spPr>
          <a:xfrm>
            <a:off x="7821591" y="2293481"/>
            <a:ext cx="214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 OOP: 2.59Hz</a:t>
            </a:r>
          </a:p>
        </p:txBody>
      </p:sp>
    </p:spTree>
    <p:extLst>
      <p:ext uri="{BB962C8B-B14F-4D97-AF65-F5344CB8AC3E}">
        <p14:creationId xmlns:p14="http://schemas.microsoft.com/office/powerpoint/2010/main" val="2578655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B616-D492-486E-A9A2-B6C14033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Inboard 1T?</a:t>
            </a:r>
          </a:p>
        </p:txBody>
      </p:sp>
      <p:pic>
        <p:nvPicPr>
          <p:cNvPr id="5" name="Picture 4" descr="A picture containing text, map, flying, kite&#10;&#10;Description automatically generated">
            <a:extLst>
              <a:ext uri="{FF2B5EF4-FFF2-40B4-BE49-F238E27FC236}">
                <a16:creationId xmlns:a16="http://schemas.microsoft.com/office/drawing/2014/main" id="{47C102E3-1496-4264-83FE-33BE467C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377"/>
            <a:ext cx="12192000" cy="4032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FD290-7788-454C-AA06-946ABB781F65}"/>
              </a:ext>
            </a:extLst>
          </p:cNvPr>
          <p:cNvSpPr txBox="1"/>
          <p:nvPr/>
        </p:nvSpPr>
        <p:spPr>
          <a:xfrm flipH="1">
            <a:off x="0" y="5587186"/>
            <a:ext cx="505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1 Torsion </a:t>
            </a:r>
          </a:p>
          <a:p>
            <a:r>
              <a:rPr lang="en-US" dirty="0"/>
              <a:t>Accel layout              : Configuration 2 (tails accel in z)</a:t>
            </a:r>
          </a:p>
          <a:p>
            <a:r>
              <a:rPr lang="en-US" dirty="0"/>
              <a:t>Frequency                 : 3.4 Hz</a:t>
            </a:r>
          </a:p>
          <a:p>
            <a:r>
              <a:rPr lang="en-US" dirty="0"/>
              <a:t>Damping                   : 0.6 %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0923C-704A-455A-83BE-A7AB4CDD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990" y="1504377"/>
            <a:ext cx="4524020" cy="961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0E1990-CACA-41AF-8ECD-3D978864CD15}"/>
              </a:ext>
            </a:extLst>
          </p:cNvPr>
          <p:cNvSpPr txBox="1"/>
          <p:nvPr/>
        </p:nvSpPr>
        <p:spPr>
          <a:xfrm>
            <a:off x="8358010" y="2188567"/>
            <a:ext cx="214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T: 3.47 Hz</a:t>
            </a:r>
          </a:p>
        </p:txBody>
      </p:sp>
    </p:spTree>
    <p:extLst>
      <p:ext uri="{BB962C8B-B14F-4D97-AF65-F5344CB8AC3E}">
        <p14:creationId xmlns:p14="http://schemas.microsoft.com/office/powerpoint/2010/main" val="1659604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8C69-85D6-4731-926F-1F3442EF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Inboard 3</a:t>
            </a:r>
            <a:r>
              <a:rPr lang="en-US" baseline="30000" dirty="0"/>
              <a:t>rd</a:t>
            </a:r>
            <a:r>
              <a:rPr lang="en-US" dirty="0"/>
              <a:t> OOP bending</a:t>
            </a:r>
          </a:p>
        </p:txBody>
      </p:sp>
      <p:pic>
        <p:nvPicPr>
          <p:cNvPr id="5" name="Picture 4" descr="A close up of a busy street&#10;&#10;Description automatically generated">
            <a:extLst>
              <a:ext uri="{FF2B5EF4-FFF2-40B4-BE49-F238E27FC236}">
                <a16:creationId xmlns:a16="http://schemas.microsoft.com/office/drawing/2014/main" id="{545BBD24-36BA-44BC-BE20-E9705154E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032"/>
            <a:ext cx="12192000" cy="3336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F83EB7-3F9C-4A81-938A-D8D1C014FFF3}"/>
              </a:ext>
            </a:extLst>
          </p:cNvPr>
          <p:cNvSpPr txBox="1"/>
          <p:nvPr/>
        </p:nvSpPr>
        <p:spPr>
          <a:xfrm flipH="1">
            <a:off x="0" y="5447061"/>
            <a:ext cx="505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3</a:t>
            </a:r>
            <a:r>
              <a:rPr lang="en-US" baseline="30000" dirty="0"/>
              <a:t>rd</a:t>
            </a:r>
            <a:r>
              <a:rPr lang="en-US" dirty="0"/>
              <a:t> OOP bending</a:t>
            </a:r>
          </a:p>
          <a:p>
            <a:r>
              <a:rPr lang="en-US" dirty="0"/>
              <a:t>Accel layout              : Configuration 2 (tails accel in z)</a:t>
            </a:r>
          </a:p>
          <a:p>
            <a:r>
              <a:rPr lang="en-US" dirty="0"/>
              <a:t>Frequency                 : 4.4 Hz</a:t>
            </a:r>
          </a:p>
          <a:p>
            <a:r>
              <a:rPr lang="en-US" dirty="0"/>
              <a:t>Damping                   : 1.9 %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6147B2-4339-4F1A-AC25-550960D0D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0" y="1992032"/>
            <a:ext cx="4450080" cy="1059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FE5F26-3526-4BD0-B51E-6049129A8731}"/>
              </a:ext>
            </a:extLst>
          </p:cNvPr>
          <p:cNvSpPr txBox="1"/>
          <p:nvPr/>
        </p:nvSpPr>
        <p:spPr>
          <a:xfrm>
            <a:off x="8321040" y="2774322"/>
            <a:ext cx="214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OOP: 4.68 Hz</a:t>
            </a:r>
          </a:p>
        </p:txBody>
      </p:sp>
    </p:spTree>
    <p:extLst>
      <p:ext uri="{BB962C8B-B14F-4D97-AF65-F5344CB8AC3E}">
        <p14:creationId xmlns:p14="http://schemas.microsoft.com/office/powerpoint/2010/main" val="939673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C218-4A53-44B9-8DD7-FEA2C12A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Inboard 3 T </a:t>
            </a:r>
          </a:p>
        </p:txBody>
      </p:sp>
      <p:pic>
        <p:nvPicPr>
          <p:cNvPr id="5" name="Picture 4" descr="A picture containing bunch, road, truck, traffic&#10;&#10;Description automatically generated">
            <a:extLst>
              <a:ext uri="{FF2B5EF4-FFF2-40B4-BE49-F238E27FC236}">
                <a16:creationId xmlns:a16="http://schemas.microsoft.com/office/drawing/2014/main" id="{7A4FC298-B776-42EC-8E9E-BAF2606B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3592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D77E1-2BB3-4FE4-9C1A-AF136E4F94BC}"/>
              </a:ext>
            </a:extLst>
          </p:cNvPr>
          <p:cNvSpPr txBox="1"/>
          <p:nvPr/>
        </p:nvSpPr>
        <p:spPr>
          <a:xfrm flipH="1">
            <a:off x="0" y="5447061"/>
            <a:ext cx="505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3</a:t>
            </a:r>
            <a:r>
              <a:rPr lang="en-US" baseline="30000" dirty="0"/>
              <a:t>rd</a:t>
            </a:r>
            <a:r>
              <a:rPr lang="en-US" dirty="0"/>
              <a:t> Torsion</a:t>
            </a:r>
          </a:p>
          <a:p>
            <a:r>
              <a:rPr lang="en-US" dirty="0"/>
              <a:t>Accel layout              : Configuration 2 (tails accel in z)</a:t>
            </a:r>
          </a:p>
          <a:p>
            <a:r>
              <a:rPr lang="en-US" dirty="0"/>
              <a:t>Frequency                 : 4.9 Hz</a:t>
            </a:r>
          </a:p>
          <a:p>
            <a:r>
              <a:rPr lang="en-US" dirty="0"/>
              <a:t>Damping                   : 2.5 %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A346D7-68B6-49B0-9337-18E397CED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240" y="1690688"/>
            <a:ext cx="5049520" cy="1106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D15D7B-DB38-4EA0-A5D0-4BBC1EC133BC}"/>
              </a:ext>
            </a:extLst>
          </p:cNvPr>
          <p:cNvSpPr txBox="1"/>
          <p:nvPr/>
        </p:nvSpPr>
        <p:spPr>
          <a:xfrm>
            <a:off x="8620760" y="2518568"/>
            <a:ext cx="214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T: 4.52 Hz</a:t>
            </a:r>
          </a:p>
        </p:txBody>
      </p:sp>
    </p:spTree>
    <p:extLst>
      <p:ext uri="{BB962C8B-B14F-4D97-AF65-F5344CB8AC3E}">
        <p14:creationId xmlns:p14="http://schemas.microsoft.com/office/powerpoint/2010/main" val="214809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72EC-ED80-4CB2-BEFD-1D8CEF80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X-HALE Numerical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81365-596E-401D-8CE9-5CB85D8C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382"/>
            <a:ext cx="12192000" cy="4961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55ACB-224D-48B7-BBDE-6E1425DA6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"/>
          <a:stretch/>
        </p:blipFill>
        <p:spPr>
          <a:xfrm>
            <a:off x="0" y="1531381"/>
            <a:ext cx="12137458" cy="49614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42A422-CCA7-4475-A242-51DE8401281B}"/>
              </a:ext>
            </a:extLst>
          </p:cNvPr>
          <p:cNvSpPr txBox="1"/>
          <p:nvPr/>
        </p:nvSpPr>
        <p:spPr>
          <a:xfrm>
            <a:off x="6246159" y="4955241"/>
            <a:ext cx="5580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Beams added from </a:t>
            </a:r>
            <a:r>
              <a:rPr lang="en-US" dirty="0" err="1">
                <a:solidFill>
                  <a:schemeClr val="bg1"/>
                </a:solidFill>
              </a:rPr>
              <a:t>c.g.</a:t>
            </a:r>
            <a:r>
              <a:rPr lang="en-US" dirty="0">
                <a:solidFill>
                  <a:schemeClr val="bg1"/>
                </a:solidFill>
              </a:rPr>
              <a:t> (main wing beams) – used existing “stiff” material (used for spines/booms)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 set of beams for 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 set of beams for 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mass associated with the additional beams</a:t>
            </a:r>
          </a:p>
        </p:txBody>
      </p:sp>
    </p:spTree>
    <p:extLst>
      <p:ext uri="{BB962C8B-B14F-4D97-AF65-F5344CB8AC3E}">
        <p14:creationId xmlns:p14="http://schemas.microsoft.com/office/powerpoint/2010/main" val="72132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E7D9-A538-41AF-B7DF-45A92AA3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Inboard 4</a:t>
            </a:r>
            <a:r>
              <a:rPr lang="en-US" baseline="30000" dirty="0"/>
              <a:t>th</a:t>
            </a:r>
            <a:r>
              <a:rPr lang="en-US" dirty="0"/>
              <a:t> OOP bending</a:t>
            </a:r>
          </a:p>
        </p:txBody>
      </p:sp>
      <p:pic>
        <p:nvPicPr>
          <p:cNvPr id="5" name="Picture 4" descr="A picture containing water, group, red, boat&#10;&#10;Description automatically generated">
            <a:extLst>
              <a:ext uri="{FF2B5EF4-FFF2-40B4-BE49-F238E27FC236}">
                <a16:creationId xmlns:a16="http://schemas.microsoft.com/office/drawing/2014/main" id="{ECF96F34-D28D-4E7A-9879-B0C75CE81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88"/>
          <a:stretch/>
        </p:blipFill>
        <p:spPr>
          <a:xfrm>
            <a:off x="0" y="1905598"/>
            <a:ext cx="12192000" cy="3220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15BB8-0651-424D-8F42-125588A01EC3}"/>
              </a:ext>
            </a:extLst>
          </p:cNvPr>
          <p:cNvSpPr txBox="1"/>
          <p:nvPr/>
        </p:nvSpPr>
        <p:spPr>
          <a:xfrm flipH="1">
            <a:off x="0" y="5447061"/>
            <a:ext cx="505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4</a:t>
            </a:r>
            <a:r>
              <a:rPr lang="en-US" baseline="30000" dirty="0"/>
              <a:t>th</a:t>
            </a:r>
            <a:r>
              <a:rPr lang="en-US" dirty="0"/>
              <a:t> OOP bending</a:t>
            </a:r>
          </a:p>
          <a:p>
            <a:r>
              <a:rPr lang="en-US" dirty="0"/>
              <a:t>Accel layout              : Configuration 2 (tails accel in z)</a:t>
            </a:r>
          </a:p>
          <a:p>
            <a:r>
              <a:rPr lang="en-US" dirty="0"/>
              <a:t>Frequency                 : 6.9 Hz</a:t>
            </a:r>
          </a:p>
          <a:p>
            <a:r>
              <a:rPr lang="en-US" dirty="0"/>
              <a:t>Damping                   : 2.9 %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6F109-32E9-4D24-98DF-37B95121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905598"/>
            <a:ext cx="4876800" cy="1138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795A70-2D01-4C5E-B7F9-DB10EF72CBB5}"/>
              </a:ext>
            </a:extLst>
          </p:cNvPr>
          <p:cNvSpPr txBox="1"/>
          <p:nvPr/>
        </p:nvSpPr>
        <p:spPr>
          <a:xfrm>
            <a:off x="8534400" y="2767437"/>
            <a:ext cx="214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OOP: 7.53 Hz</a:t>
            </a:r>
          </a:p>
        </p:txBody>
      </p:sp>
    </p:spTree>
    <p:extLst>
      <p:ext uri="{BB962C8B-B14F-4D97-AF65-F5344CB8AC3E}">
        <p14:creationId xmlns:p14="http://schemas.microsoft.com/office/powerpoint/2010/main" val="4265933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E6EA-DCE0-452E-9D9C-3881AC79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Inboard 5</a:t>
            </a:r>
            <a:r>
              <a:rPr lang="en-US" baseline="30000" dirty="0"/>
              <a:t>th</a:t>
            </a:r>
            <a:r>
              <a:rPr lang="en-US" dirty="0"/>
              <a:t> OOP bending</a:t>
            </a:r>
          </a:p>
        </p:txBody>
      </p:sp>
      <p:pic>
        <p:nvPicPr>
          <p:cNvPr id="5" name="Picture 4" descr="A picture containing red, hanging, colorful, flying&#10;&#10;Description automatically generated">
            <a:extLst>
              <a:ext uri="{FF2B5EF4-FFF2-40B4-BE49-F238E27FC236}">
                <a16:creationId xmlns:a16="http://schemas.microsoft.com/office/drawing/2014/main" id="{1E3D8375-B3AE-4434-BD94-EDAC81A89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97"/>
          <a:stretch/>
        </p:blipFill>
        <p:spPr>
          <a:xfrm>
            <a:off x="0" y="2110492"/>
            <a:ext cx="12192000" cy="2848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5E6200-996A-41A9-B0D6-E98E532F05AA}"/>
              </a:ext>
            </a:extLst>
          </p:cNvPr>
          <p:cNvSpPr txBox="1"/>
          <p:nvPr/>
        </p:nvSpPr>
        <p:spPr>
          <a:xfrm flipH="1">
            <a:off x="0" y="5447061"/>
            <a:ext cx="505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classification : 5</a:t>
            </a:r>
            <a:r>
              <a:rPr lang="en-US" baseline="30000" dirty="0"/>
              <a:t>th</a:t>
            </a:r>
            <a:r>
              <a:rPr lang="en-US" dirty="0"/>
              <a:t> OOP bending</a:t>
            </a:r>
          </a:p>
          <a:p>
            <a:r>
              <a:rPr lang="en-US" dirty="0"/>
              <a:t>Accel layout              : Configuration 2 (tails accel in z)</a:t>
            </a:r>
          </a:p>
          <a:p>
            <a:r>
              <a:rPr lang="en-US" dirty="0"/>
              <a:t>Frequency                 : 8.2 Hz</a:t>
            </a:r>
          </a:p>
          <a:p>
            <a:r>
              <a:rPr lang="en-US" dirty="0"/>
              <a:t>Damping                   : 1.3 %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45C4B-9905-439B-85BA-8340D7496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2110492"/>
            <a:ext cx="5232400" cy="831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0BCA2-CE04-40C0-8533-94FC3539F1FA}"/>
              </a:ext>
            </a:extLst>
          </p:cNvPr>
          <p:cNvSpPr txBox="1"/>
          <p:nvPr/>
        </p:nvSpPr>
        <p:spPr>
          <a:xfrm>
            <a:off x="8712200" y="2665071"/>
            <a:ext cx="214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 OOP: 8.49 Hz</a:t>
            </a:r>
          </a:p>
        </p:txBody>
      </p:sp>
    </p:spTree>
    <p:extLst>
      <p:ext uri="{BB962C8B-B14F-4D97-AF65-F5344CB8AC3E}">
        <p14:creationId xmlns:p14="http://schemas.microsoft.com/office/powerpoint/2010/main" val="3311979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B23A7A-6F06-4DF9-95FA-DC0F8504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36" y="3321850"/>
            <a:ext cx="10382250" cy="3476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B27B8E-F869-45CD-8462-29BC7EFF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Excitation signal in GVT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E7595-F015-4F61-BF19-9ADBB4F6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82CB-BB33-43E7-8BE3-0306C2ECDA05}" type="slidenum">
              <a:rPr lang="en-US" smtClean="0"/>
              <a:t>52</a:t>
            </a:fld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5A27ABE-C756-4234-A84F-A05223AEC7F6}"/>
              </a:ext>
            </a:extLst>
          </p:cNvPr>
          <p:cNvGrpSpPr/>
          <p:nvPr/>
        </p:nvGrpSpPr>
        <p:grpSpPr>
          <a:xfrm>
            <a:off x="2513974" y="1192144"/>
            <a:ext cx="7164052" cy="2161056"/>
            <a:chOff x="2513974" y="2348472"/>
            <a:chExt cx="7164052" cy="216105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1853CB-51DB-4E77-9FD7-9B3D179FAA14}"/>
                </a:ext>
              </a:extLst>
            </p:cNvPr>
            <p:cNvSpPr txBox="1"/>
            <p:nvPr/>
          </p:nvSpPr>
          <p:spPr>
            <a:xfrm>
              <a:off x="5227411" y="2348472"/>
              <a:ext cx="1828800" cy="36933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Swept sine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BE36CA-3923-4C39-8648-FEBE538A4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489" y="2859986"/>
              <a:ext cx="0" cy="137160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2ADC07A-D08D-409D-A593-F145FB2C5730}"/>
                </a:ext>
              </a:extLst>
            </p:cNvPr>
            <p:cNvCxnSpPr>
              <a:cxnSpLocks/>
            </p:cNvCxnSpPr>
            <p:nvPr/>
          </p:nvCxnSpPr>
          <p:spPr>
            <a:xfrm>
              <a:off x="5243489" y="4227009"/>
              <a:ext cx="1828800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AD70B6-3D3D-4E5F-ADB3-C0130FBD7930}"/>
                </a:ext>
              </a:extLst>
            </p:cNvPr>
            <p:cNvSpPr/>
            <p:nvPr/>
          </p:nvSpPr>
          <p:spPr>
            <a:xfrm>
              <a:off x="5244190" y="3158178"/>
              <a:ext cx="1653331" cy="10691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A347A7E-99B8-428B-B1E9-02F5EF1F1AA2}"/>
                </a:ext>
              </a:extLst>
            </p:cNvPr>
            <p:cNvSpPr/>
            <p:nvPr/>
          </p:nvSpPr>
          <p:spPr>
            <a:xfrm>
              <a:off x="5885201" y="3595476"/>
              <a:ext cx="365760" cy="18288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53166DB-FB3D-450C-8A59-3676C41E7259}"/>
                    </a:ext>
                  </a:extLst>
                </p:cNvPr>
                <p:cNvSpPr txBox="1"/>
                <p:nvPr/>
              </p:nvSpPr>
              <p:spPr>
                <a:xfrm>
                  <a:off x="6480415" y="4228103"/>
                  <a:ext cx="81682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[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𝐻𝑧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53166DB-FB3D-450C-8A59-3676C41E7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0415" y="4228103"/>
                  <a:ext cx="816828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8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DF7C9D-EFDC-42AE-9565-98AE94B09A33}"/>
                    </a:ext>
                  </a:extLst>
                </p:cNvPr>
                <p:cNvSpPr txBox="1"/>
                <p:nvPr/>
              </p:nvSpPr>
              <p:spPr>
                <a:xfrm rot="16200000">
                  <a:off x="4550624" y="3274479"/>
                  <a:ext cx="111513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𝐴𝑃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[</m:t>
                        </m:r>
                        <m:sSup>
                          <m:sSup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DF7C9D-EFDC-42AE-9565-98AE94B09A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550624" y="3274479"/>
                  <a:ext cx="1115136" cy="276999"/>
                </a:xfrm>
                <a:prstGeom prst="rect">
                  <a:avLst/>
                </a:prstGeom>
                <a:blipFill>
                  <a:blip r:embed="rId4"/>
                  <a:stretch>
                    <a:fillRect r="-869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89A2913-8DB2-4E84-B298-88CCA9FEC0F6}"/>
                </a:ext>
              </a:extLst>
            </p:cNvPr>
            <p:cNvGrpSpPr/>
            <p:nvPr/>
          </p:nvGrpSpPr>
          <p:grpSpPr>
            <a:xfrm>
              <a:off x="7394789" y="2348473"/>
              <a:ext cx="2283237" cy="2161055"/>
              <a:chOff x="6516892" y="2323967"/>
              <a:chExt cx="2283237" cy="216105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EC3C4E-C61C-44F5-82C6-8C8EBB278CF7}"/>
                  </a:ext>
                </a:extLst>
              </p:cNvPr>
              <p:cNvSpPr txBox="1"/>
              <p:nvPr/>
            </p:nvSpPr>
            <p:spPr>
              <a:xfrm>
                <a:off x="6791751" y="2323967"/>
                <a:ext cx="1828800" cy="369332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Stepped sine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0C12228-B0C3-4DA4-ABB2-4B68A0F5B1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1751" y="2835481"/>
                <a:ext cx="0" cy="1371600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3D0C85A-416E-407E-86CA-9744B953D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1751" y="4202502"/>
                <a:ext cx="1828800" cy="0"/>
              </a:xfrm>
              <a:prstGeom prst="straightConnector1">
                <a:avLst/>
              </a:prstGeom>
              <a:ln w="127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785AD0E-73DC-407E-B8E0-9206A2193281}"/>
                  </a:ext>
                </a:extLst>
              </p:cNvPr>
              <p:cNvCxnSpPr/>
              <p:nvPr/>
            </p:nvCxnSpPr>
            <p:spPr>
              <a:xfrm>
                <a:off x="6832998" y="3132905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887018A-F9AC-42DF-97EA-74E5A13383DA}"/>
                  </a:ext>
                </a:extLst>
              </p:cNvPr>
              <p:cNvCxnSpPr/>
              <p:nvPr/>
            </p:nvCxnSpPr>
            <p:spPr>
              <a:xfrm>
                <a:off x="6876341" y="3130493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BB01A48-3E10-42BD-8FC6-3D9C57A01FED}"/>
                  </a:ext>
                </a:extLst>
              </p:cNvPr>
              <p:cNvCxnSpPr/>
              <p:nvPr/>
            </p:nvCxnSpPr>
            <p:spPr>
              <a:xfrm>
                <a:off x="6918286" y="3130493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17BD694-2FB0-45FA-A678-7A018772228E}"/>
                  </a:ext>
                </a:extLst>
              </p:cNvPr>
              <p:cNvCxnSpPr/>
              <p:nvPr/>
            </p:nvCxnSpPr>
            <p:spPr>
              <a:xfrm>
                <a:off x="6961629" y="3131891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851AC49-A04B-4586-ACF0-7DAD58737C30}"/>
                  </a:ext>
                </a:extLst>
              </p:cNvPr>
              <p:cNvCxnSpPr/>
              <p:nvPr/>
            </p:nvCxnSpPr>
            <p:spPr>
              <a:xfrm>
                <a:off x="7002176" y="3130493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3EFFC9A-9344-4368-85D2-D078C7AA64A0}"/>
                  </a:ext>
                </a:extLst>
              </p:cNvPr>
              <p:cNvCxnSpPr/>
              <p:nvPr/>
            </p:nvCxnSpPr>
            <p:spPr>
              <a:xfrm>
                <a:off x="7045519" y="3131891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0B36E50-2A2F-4846-889C-6D983073E56E}"/>
                  </a:ext>
                </a:extLst>
              </p:cNvPr>
              <p:cNvCxnSpPr/>
              <p:nvPr/>
            </p:nvCxnSpPr>
            <p:spPr>
              <a:xfrm>
                <a:off x="7087464" y="3131891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1040EBD-DD39-49BF-B9EA-43D39D3D8843}"/>
                  </a:ext>
                </a:extLst>
              </p:cNvPr>
              <p:cNvCxnSpPr/>
              <p:nvPr/>
            </p:nvCxnSpPr>
            <p:spPr>
              <a:xfrm>
                <a:off x="7130807" y="3128710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62DFAF3-19E8-4EBC-B8E7-C2F22D703A4F}"/>
                  </a:ext>
                </a:extLst>
              </p:cNvPr>
              <p:cNvCxnSpPr/>
              <p:nvPr/>
            </p:nvCxnSpPr>
            <p:spPr>
              <a:xfrm>
                <a:off x="7169586" y="3134003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F7F7CCF-196A-407C-BBED-C789E8FCE0B1}"/>
                  </a:ext>
                </a:extLst>
              </p:cNvPr>
              <p:cNvCxnSpPr/>
              <p:nvPr/>
            </p:nvCxnSpPr>
            <p:spPr>
              <a:xfrm>
                <a:off x="7212929" y="3131591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0A43B2C-89D7-4DE5-9C1A-8CD3DAED6A11}"/>
                  </a:ext>
                </a:extLst>
              </p:cNvPr>
              <p:cNvCxnSpPr/>
              <p:nvPr/>
            </p:nvCxnSpPr>
            <p:spPr>
              <a:xfrm>
                <a:off x="7254874" y="3131591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D59129A-ED15-4A27-AC8F-1A2A0C317CF5}"/>
                  </a:ext>
                </a:extLst>
              </p:cNvPr>
              <p:cNvCxnSpPr/>
              <p:nvPr/>
            </p:nvCxnSpPr>
            <p:spPr>
              <a:xfrm>
                <a:off x="7298217" y="3132989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D89A10E-903E-4075-8E56-D7A153CA4068}"/>
                  </a:ext>
                </a:extLst>
              </p:cNvPr>
              <p:cNvCxnSpPr/>
              <p:nvPr/>
            </p:nvCxnSpPr>
            <p:spPr>
              <a:xfrm>
                <a:off x="7338764" y="3131591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2CC378F-72B5-495C-8BAE-FBB4C85D3CEC}"/>
                  </a:ext>
                </a:extLst>
              </p:cNvPr>
              <p:cNvCxnSpPr/>
              <p:nvPr/>
            </p:nvCxnSpPr>
            <p:spPr>
              <a:xfrm>
                <a:off x="7382107" y="3132989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B9864AE-3586-4CC5-A6DF-38A769587043}"/>
                  </a:ext>
                </a:extLst>
              </p:cNvPr>
              <p:cNvCxnSpPr/>
              <p:nvPr/>
            </p:nvCxnSpPr>
            <p:spPr>
              <a:xfrm>
                <a:off x="7424052" y="3132989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77B179D-1F8E-42C0-A077-A00A2D9971EA}"/>
                  </a:ext>
                </a:extLst>
              </p:cNvPr>
              <p:cNvCxnSpPr/>
              <p:nvPr/>
            </p:nvCxnSpPr>
            <p:spPr>
              <a:xfrm>
                <a:off x="7467395" y="3129808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E5A6563-9440-475F-A1D8-98B5AB921673}"/>
                  </a:ext>
                </a:extLst>
              </p:cNvPr>
              <p:cNvCxnSpPr/>
              <p:nvPr/>
            </p:nvCxnSpPr>
            <p:spPr>
              <a:xfrm>
                <a:off x="7508378" y="3134000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4202E10-B7D7-4A0D-9C84-FDEB8237C268}"/>
                  </a:ext>
                </a:extLst>
              </p:cNvPr>
              <p:cNvCxnSpPr/>
              <p:nvPr/>
            </p:nvCxnSpPr>
            <p:spPr>
              <a:xfrm>
                <a:off x="7551721" y="3131588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4A3E65C-8131-4837-87EF-FD9A15043289}"/>
                  </a:ext>
                </a:extLst>
              </p:cNvPr>
              <p:cNvCxnSpPr/>
              <p:nvPr/>
            </p:nvCxnSpPr>
            <p:spPr>
              <a:xfrm>
                <a:off x="7593666" y="3131588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0BDFCE4-4D83-48B7-9066-7CD5D4571948}"/>
                  </a:ext>
                </a:extLst>
              </p:cNvPr>
              <p:cNvCxnSpPr/>
              <p:nvPr/>
            </p:nvCxnSpPr>
            <p:spPr>
              <a:xfrm>
                <a:off x="7637009" y="3132986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3E9A700-A9C8-4A68-865F-CC4288A8BEF2}"/>
                  </a:ext>
                </a:extLst>
              </p:cNvPr>
              <p:cNvCxnSpPr/>
              <p:nvPr/>
            </p:nvCxnSpPr>
            <p:spPr>
              <a:xfrm>
                <a:off x="7677556" y="3131588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B26D154-F87D-4F5B-8F94-A5C753D6E679}"/>
                  </a:ext>
                </a:extLst>
              </p:cNvPr>
              <p:cNvCxnSpPr/>
              <p:nvPr/>
            </p:nvCxnSpPr>
            <p:spPr>
              <a:xfrm>
                <a:off x="7720899" y="3132986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2EBD2ED-95F2-4318-AF13-63D13233E367}"/>
                  </a:ext>
                </a:extLst>
              </p:cNvPr>
              <p:cNvCxnSpPr/>
              <p:nvPr/>
            </p:nvCxnSpPr>
            <p:spPr>
              <a:xfrm>
                <a:off x="7762844" y="3132986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7615D6D-3D70-414E-B3ED-BCB4A61A5B8C}"/>
                  </a:ext>
                </a:extLst>
              </p:cNvPr>
              <p:cNvCxnSpPr/>
              <p:nvPr/>
            </p:nvCxnSpPr>
            <p:spPr>
              <a:xfrm>
                <a:off x="7806187" y="3129805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CD43CBE-D68E-4214-BE6B-A77FBC301EB2}"/>
                  </a:ext>
                </a:extLst>
              </p:cNvPr>
              <p:cNvCxnSpPr/>
              <p:nvPr/>
            </p:nvCxnSpPr>
            <p:spPr>
              <a:xfrm>
                <a:off x="7844966" y="3135098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7E4E4D6-B99E-4DD0-90F5-65B49A532DB9}"/>
                  </a:ext>
                </a:extLst>
              </p:cNvPr>
              <p:cNvCxnSpPr/>
              <p:nvPr/>
            </p:nvCxnSpPr>
            <p:spPr>
              <a:xfrm>
                <a:off x="7888309" y="3132686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546FE48-1BC9-4C4B-8882-E90AC72305B9}"/>
                  </a:ext>
                </a:extLst>
              </p:cNvPr>
              <p:cNvCxnSpPr/>
              <p:nvPr/>
            </p:nvCxnSpPr>
            <p:spPr>
              <a:xfrm>
                <a:off x="7930254" y="3132686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95974D1-F597-40E1-8DD5-92BFAD16C752}"/>
                  </a:ext>
                </a:extLst>
              </p:cNvPr>
              <p:cNvCxnSpPr/>
              <p:nvPr/>
            </p:nvCxnSpPr>
            <p:spPr>
              <a:xfrm>
                <a:off x="7973597" y="3134084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138ACEB-7442-48A8-BD60-E29A4483DAA4}"/>
                  </a:ext>
                </a:extLst>
              </p:cNvPr>
              <p:cNvCxnSpPr/>
              <p:nvPr/>
            </p:nvCxnSpPr>
            <p:spPr>
              <a:xfrm>
                <a:off x="8014144" y="3132686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A432897-7F5B-4E96-ABEF-080E6D6D21B7}"/>
                  </a:ext>
                </a:extLst>
              </p:cNvPr>
              <p:cNvCxnSpPr/>
              <p:nvPr/>
            </p:nvCxnSpPr>
            <p:spPr>
              <a:xfrm>
                <a:off x="8057487" y="3134084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79C49CE-B4EF-4097-AEAF-22825C724912}"/>
                  </a:ext>
                </a:extLst>
              </p:cNvPr>
              <p:cNvCxnSpPr/>
              <p:nvPr/>
            </p:nvCxnSpPr>
            <p:spPr>
              <a:xfrm>
                <a:off x="8099432" y="3134084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12104A8-DF64-407E-AFB6-D22B40DEBC8A}"/>
                  </a:ext>
                </a:extLst>
              </p:cNvPr>
              <p:cNvCxnSpPr/>
              <p:nvPr/>
            </p:nvCxnSpPr>
            <p:spPr>
              <a:xfrm>
                <a:off x="8142775" y="3130903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0D14B5E-8846-420D-8550-C956CD0FCF25}"/>
                  </a:ext>
                </a:extLst>
              </p:cNvPr>
              <p:cNvCxnSpPr/>
              <p:nvPr/>
            </p:nvCxnSpPr>
            <p:spPr>
              <a:xfrm>
                <a:off x="8182478" y="3130794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4619AC7-4744-471F-971E-71F5DD743641}"/>
                  </a:ext>
                </a:extLst>
              </p:cNvPr>
              <p:cNvCxnSpPr/>
              <p:nvPr/>
            </p:nvCxnSpPr>
            <p:spPr>
              <a:xfrm>
                <a:off x="8224423" y="3130794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24FEFE6-C39E-4378-A057-11D1056A6764}"/>
                  </a:ext>
                </a:extLst>
              </p:cNvPr>
              <p:cNvCxnSpPr/>
              <p:nvPr/>
            </p:nvCxnSpPr>
            <p:spPr>
              <a:xfrm>
                <a:off x="8267766" y="3127613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1D82B79-138F-4E05-8196-19284AC5EE5D}"/>
                  </a:ext>
                </a:extLst>
              </p:cNvPr>
              <p:cNvCxnSpPr/>
              <p:nvPr/>
            </p:nvCxnSpPr>
            <p:spPr>
              <a:xfrm>
                <a:off x="8306545" y="3132906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F60152C-1103-43BE-B07C-40AAB24FE4A2}"/>
                  </a:ext>
                </a:extLst>
              </p:cNvPr>
              <p:cNvCxnSpPr/>
              <p:nvPr/>
            </p:nvCxnSpPr>
            <p:spPr>
              <a:xfrm>
                <a:off x="8349888" y="3130494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62F70E6-9519-44B2-A60C-949F3F81002D}"/>
                  </a:ext>
                </a:extLst>
              </p:cNvPr>
              <p:cNvCxnSpPr/>
              <p:nvPr/>
            </p:nvCxnSpPr>
            <p:spPr>
              <a:xfrm>
                <a:off x="8391833" y="3130494"/>
                <a:ext cx="0" cy="1069597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4CC46DE-90A8-4389-BC4F-707C47FD96DC}"/>
                      </a:ext>
                    </a:extLst>
                  </p:cNvPr>
                  <p:cNvSpPr txBox="1"/>
                  <p:nvPr/>
                </p:nvSpPr>
                <p:spPr>
                  <a:xfrm>
                    <a:off x="7983301" y="4208023"/>
                    <a:ext cx="81682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[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𝐻𝑧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F4CC46DE-90A8-4389-BC4F-707C47FD96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3301" y="4208023"/>
                    <a:ext cx="816828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69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42B13A9-D092-4047-9F30-935E09F7071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097824" y="3249972"/>
                    <a:ext cx="1115136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𝐴𝑃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[</m:t>
                          </m:r>
                          <m:sSup>
                            <m:sSup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42B13A9-D092-4047-9F30-935E09F707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6097824" y="3249972"/>
                    <a:ext cx="111513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11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CEA91C2-D0B7-4711-92A1-B514AECFF84A}"/>
                </a:ext>
              </a:extLst>
            </p:cNvPr>
            <p:cNvSpPr txBox="1"/>
            <p:nvPr/>
          </p:nvSpPr>
          <p:spPr>
            <a:xfrm>
              <a:off x="2785175" y="2348472"/>
              <a:ext cx="1828800" cy="36933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Random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C577E7-39CE-47EA-9D3C-9B40EA5E17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7771" y="2860746"/>
              <a:ext cx="0" cy="137160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B7656C2-260C-4A53-BCBD-653B47810D7E}"/>
                </a:ext>
              </a:extLst>
            </p:cNvPr>
            <p:cNvCxnSpPr>
              <a:cxnSpLocks/>
            </p:cNvCxnSpPr>
            <p:nvPr/>
          </p:nvCxnSpPr>
          <p:spPr>
            <a:xfrm>
              <a:off x="2787771" y="4227769"/>
              <a:ext cx="1828800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9238673-4CB4-4DFF-94DF-70605BFD2508}"/>
                </a:ext>
              </a:extLst>
            </p:cNvPr>
            <p:cNvSpPr/>
            <p:nvPr/>
          </p:nvSpPr>
          <p:spPr>
            <a:xfrm>
              <a:off x="2788472" y="3595476"/>
              <a:ext cx="1653331" cy="6326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6CB269C-7754-47A1-8E4E-BDBC7F4DD392}"/>
                    </a:ext>
                  </a:extLst>
                </p:cNvPr>
                <p:cNvSpPr txBox="1"/>
                <p:nvPr/>
              </p:nvSpPr>
              <p:spPr>
                <a:xfrm>
                  <a:off x="4024697" y="4228863"/>
                  <a:ext cx="81682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[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𝐻𝑧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6CB269C-7754-47A1-8E4E-BDBC7F4DD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697" y="4228863"/>
                  <a:ext cx="816828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8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94D3018-94BD-4E30-B437-547765E0ACB5}"/>
                    </a:ext>
                  </a:extLst>
                </p:cNvPr>
                <p:cNvSpPr txBox="1"/>
                <p:nvPr/>
              </p:nvSpPr>
              <p:spPr>
                <a:xfrm rot="16200000">
                  <a:off x="2094906" y="3275239"/>
                  <a:ext cx="111513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𝐴𝑃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[</m:t>
                        </m:r>
                        <m:sSup>
                          <m:sSup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94D3018-94BD-4E30-B437-547765E0AC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94906" y="3275239"/>
                  <a:ext cx="1115136" cy="276999"/>
                </a:xfrm>
                <a:prstGeom prst="rect">
                  <a:avLst/>
                </a:prstGeom>
                <a:blipFill>
                  <a:blip r:embed="rId4"/>
                  <a:stretch>
                    <a:fillRect r="-869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0777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F60F41-ECA0-4103-B00E-595C455E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the suspension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EA740-C717-40E9-8134-21CA7F20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82CB-BB33-43E7-8BE3-0306C2ECDA05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67FDD3-30EB-4FEE-8531-733CDB140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243128"/>
              </p:ext>
            </p:extLst>
          </p:nvPr>
        </p:nvGraphicFramePr>
        <p:xfrm>
          <a:off x="1434317" y="5196416"/>
          <a:ext cx="4480559" cy="697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842">
                  <a:extLst>
                    <a:ext uri="{9D8B030D-6E8A-4147-A177-3AD203B41FA5}">
                      <a16:colId xmlns:a16="http://schemas.microsoft.com/office/drawing/2014/main" val="2661136436"/>
                    </a:ext>
                  </a:extLst>
                </a:gridCol>
                <a:gridCol w="1383106">
                  <a:extLst>
                    <a:ext uri="{9D8B030D-6E8A-4147-A177-3AD203B41FA5}">
                      <a16:colId xmlns:a16="http://schemas.microsoft.com/office/drawing/2014/main" val="3551130369"/>
                    </a:ext>
                  </a:extLst>
                </a:gridCol>
                <a:gridCol w="1278742">
                  <a:extLst>
                    <a:ext uri="{9D8B030D-6E8A-4147-A177-3AD203B41FA5}">
                      <a16:colId xmlns:a16="http://schemas.microsoft.com/office/drawing/2014/main" val="3196833737"/>
                    </a:ext>
                  </a:extLst>
                </a:gridCol>
                <a:gridCol w="696869">
                  <a:extLst>
                    <a:ext uri="{9D8B030D-6E8A-4147-A177-3AD203B41FA5}">
                      <a16:colId xmlns:a16="http://schemas.microsoft.com/office/drawing/2014/main" val="1323514561"/>
                    </a:ext>
                  </a:extLst>
                </a:gridCol>
              </a:tblGrid>
              <a:tr h="4383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Suspension Setup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Theoretical Freq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[Hz]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GVT Frequency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[Hz]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Error </a:t>
                      </a:r>
                    </a:p>
                    <a:p>
                      <a:pPr algn="ctr" fontAlgn="ctr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[%]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245746"/>
                  </a:ext>
                </a:extLst>
              </a:tr>
              <a:tr h="2590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X-HALE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0.28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noProof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0.28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0%</a:t>
                      </a:r>
                    </a:p>
                  </a:txBody>
                  <a:tcPr marL="7144" marR="7144" marT="7144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10376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442DFB1-1C97-4AAC-B763-81CF38A2E070}"/>
              </a:ext>
            </a:extLst>
          </p:cNvPr>
          <p:cNvSpPr txBox="1"/>
          <p:nvPr/>
        </p:nvSpPr>
        <p:spPr>
          <a:xfrm>
            <a:off x="1668152" y="4785070"/>
            <a:ext cx="4126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Theoretical model: spring-mass-damper system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9E9484-A446-48E7-854B-5CA5F158EAA4}"/>
              </a:ext>
            </a:extLst>
          </p:cNvPr>
          <p:cNvGrpSpPr/>
          <p:nvPr/>
        </p:nvGrpSpPr>
        <p:grpSpPr>
          <a:xfrm>
            <a:off x="2216476" y="1720201"/>
            <a:ext cx="1515094" cy="973405"/>
            <a:chOff x="10188934" y="2743903"/>
            <a:chExt cx="1867180" cy="110427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F1A18D2-2323-4C82-826F-FCCF19E52FDB}"/>
                </a:ext>
              </a:extLst>
            </p:cNvPr>
            <p:cNvGrpSpPr/>
            <p:nvPr/>
          </p:nvGrpSpPr>
          <p:grpSpPr>
            <a:xfrm>
              <a:off x="10188934" y="2743903"/>
              <a:ext cx="1867180" cy="1104274"/>
              <a:chOff x="388360" y="2041654"/>
              <a:chExt cx="2615101" cy="1597318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001C226-81A9-449C-AC08-2A0ED989B973}"/>
                  </a:ext>
                </a:extLst>
              </p:cNvPr>
              <p:cNvSpPr/>
              <p:nvPr/>
            </p:nvSpPr>
            <p:spPr>
              <a:xfrm>
                <a:off x="2092228" y="3304612"/>
                <a:ext cx="911233" cy="3343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Block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169C0E0-BFD0-4691-87A1-A9BF699CE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0250" y="2713587"/>
                <a:ext cx="0" cy="60019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8CF73D9-9016-4F89-9445-9ACE774D64D3}"/>
                  </a:ext>
                </a:extLst>
              </p:cNvPr>
              <p:cNvGrpSpPr/>
              <p:nvPr/>
            </p:nvGrpSpPr>
            <p:grpSpPr>
              <a:xfrm>
                <a:off x="570282" y="2141273"/>
                <a:ext cx="1571655" cy="527169"/>
                <a:chOff x="-221284" y="2092998"/>
                <a:chExt cx="1571655" cy="527169"/>
              </a:xfrm>
            </p:grpSpPr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7315480B-8765-4489-8EFE-DFFD84CCE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694140" y="1957745"/>
                  <a:ext cx="520977" cy="791484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625A738C-6150-4511-93BD-E1CFE39711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-86031" y="1963937"/>
                  <a:ext cx="520977" cy="791484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609DA4A-1A22-4A62-B075-C918595E5164}"/>
                  </a:ext>
                </a:extLst>
              </p:cNvPr>
              <p:cNvGrpSpPr/>
              <p:nvPr/>
            </p:nvGrpSpPr>
            <p:grpSpPr>
              <a:xfrm rot="16200000">
                <a:off x="195260" y="2234754"/>
                <a:ext cx="580593" cy="194393"/>
                <a:chOff x="677368" y="1352758"/>
                <a:chExt cx="580593" cy="194393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75B30651-DA3D-4E45-8186-BBA38F412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6460" y="1455711"/>
                  <a:ext cx="0" cy="9144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643417F-59F3-408B-9B9E-E99546DEC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368" y="1455530"/>
                  <a:ext cx="45720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C444BC49-B3DB-4584-915F-63053B42D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1134543" y="1324917"/>
                  <a:ext cx="90000" cy="15683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B99761A-E293-4CE3-95E0-E099076BB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724894" y="1326329"/>
                  <a:ext cx="90000" cy="15683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CAD7775-61D8-4FB0-B2C8-DAA4AF050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860502" y="1319339"/>
                  <a:ext cx="90000" cy="15683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0015E7E8-8801-4E71-AB9C-3E83C61D36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996123" y="1320737"/>
                  <a:ext cx="90000" cy="15683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6F36801-7227-4361-AE39-B18F1440E4C6}"/>
                  </a:ext>
                </a:extLst>
              </p:cNvPr>
              <p:cNvSpPr/>
              <p:nvPr/>
            </p:nvSpPr>
            <p:spPr>
              <a:xfrm>
                <a:off x="2141938" y="2400177"/>
                <a:ext cx="378311" cy="334359"/>
              </a:xfrm>
              <a:custGeom>
                <a:avLst/>
                <a:gdLst>
                  <a:gd name="connsiteX0" fmla="*/ 0 w 378312"/>
                  <a:gd name="connsiteY0" fmla="*/ 0 h 302004"/>
                  <a:gd name="connsiteX1" fmla="*/ 201336 w 378312"/>
                  <a:gd name="connsiteY1" fmla="*/ 8389 h 302004"/>
                  <a:gd name="connsiteX2" fmla="*/ 318782 w 378312"/>
                  <a:gd name="connsiteY2" fmla="*/ 25167 h 302004"/>
                  <a:gd name="connsiteX3" fmla="*/ 369116 w 378312"/>
                  <a:gd name="connsiteY3" fmla="*/ 109057 h 302004"/>
                  <a:gd name="connsiteX4" fmla="*/ 377505 w 378312"/>
                  <a:gd name="connsiteY4" fmla="*/ 201336 h 302004"/>
                  <a:gd name="connsiteX5" fmla="*/ 377505 w 378312"/>
                  <a:gd name="connsiteY5" fmla="*/ 302004 h 302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12" h="302004">
                    <a:moveTo>
                      <a:pt x="0" y="0"/>
                    </a:moveTo>
                    <a:cubicBezTo>
                      <a:pt x="74103" y="2097"/>
                      <a:pt x="148206" y="4195"/>
                      <a:pt x="201336" y="8389"/>
                    </a:cubicBezTo>
                    <a:cubicBezTo>
                      <a:pt x="254466" y="12584"/>
                      <a:pt x="290819" y="8389"/>
                      <a:pt x="318782" y="25167"/>
                    </a:cubicBezTo>
                    <a:cubicBezTo>
                      <a:pt x="346745" y="41945"/>
                      <a:pt x="359329" y="79696"/>
                      <a:pt x="369116" y="109057"/>
                    </a:cubicBezTo>
                    <a:cubicBezTo>
                      <a:pt x="378903" y="138418"/>
                      <a:pt x="376107" y="169178"/>
                      <a:pt x="377505" y="201336"/>
                    </a:cubicBezTo>
                    <a:cubicBezTo>
                      <a:pt x="378903" y="233494"/>
                      <a:pt x="378204" y="267749"/>
                      <a:pt x="377505" y="302004"/>
                    </a:cubicBezTo>
                  </a:path>
                </a:pathLst>
              </a:cu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B3493C8-8185-4D44-BDE1-A33DFB913950}"/>
                  </a:ext>
                </a:extLst>
              </p:cNvPr>
              <p:cNvGrpSpPr/>
              <p:nvPr/>
            </p:nvGrpSpPr>
            <p:grpSpPr>
              <a:xfrm>
                <a:off x="2235572" y="2402036"/>
                <a:ext cx="268878" cy="276246"/>
                <a:chOff x="3118567" y="2348566"/>
                <a:chExt cx="268878" cy="276246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67CA16F4-D69E-43DC-8AF2-CD8BFFABB03F}"/>
                    </a:ext>
                  </a:extLst>
                </p:cNvPr>
                <p:cNvSpPr/>
                <p:nvPr/>
              </p:nvSpPr>
              <p:spPr>
                <a:xfrm>
                  <a:off x="3118567" y="2348566"/>
                  <a:ext cx="268878" cy="27624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AB1062A-C002-405C-A73C-7D4261174D33}"/>
                    </a:ext>
                  </a:extLst>
                </p:cNvPr>
                <p:cNvSpPr/>
                <p:nvPr/>
              </p:nvSpPr>
              <p:spPr>
                <a:xfrm>
                  <a:off x="3203855" y="2439993"/>
                  <a:ext cx="104640" cy="93937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58" name="Rectangle : coins arrondis 24">
              <a:extLst>
                <a:ext uri="{FF2B5EF4-FFF2-40B4-BE49-F238E27FC236}">
                  <a16:creationId xmlns:a16="http://schemas.microsoft.com/office/drawing/2014/main" id="{3DFACFD1-721E-483A-A211-5FFF49A97C06}"/>
                </a:ext>
              </a:extLst>
            </p:cNvPr>
            <p:cNvSpPr/>
            <p:nvPr/>
          </p:nvSpPr>
          <p:spPr>
            <a:xfrm>
              <a:off x="11446245" y="3556061"/>
              <a:ext cx="91441" cy="548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9" name="Rectangle : coins arrondis 24">
              <a:extLst>
                <a:ext uri="{FF2B5EF4-FFF2-40B4-BE49-F238E27FC236}">
                  <a16:creationId xmlns:a16="http://schemas.microsoft.com/office/drawing/2014/main" id="{FB92CDE8-FA5F-42B1-8F82-B0010EF7559B}"/>
                </a:ext>
              </a:extLst>
            </p:cNvPr>
            <p:cNvSpPr/>
            <p:nvPr/>
          </p:nvSpPr>
          <p:spPr>
            <a:xfrm>
              <a:off x="11885250" y="3547575"/>
              <a:ext cx="91441" cy="548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76" name="Content Placeholder 10">
            <a:extLst>
              <a:ext uri="{FF2B5EF4-FFF2-40B4-BE49-F238E27FC236}">
                <a16:creationId xmlns:a16="http://schemas.microsoft.com/office/drawing/2014/main" id="{91F032F4-DB3B-495C-B935-2C1D222E8853}"/>
              </a:ext>
            </a:extLst>
          </p:cNvPr>
          <p:cNvSpPr txBox="1">
            <a:spLocks/>
          </p:cNvSpPr>
          <p:nvPr/>
        </p:nvSpPr>
        <p:spPr bwMode="auto">
          <a:xfrm>
            <a:off x="1433636" y="2173174"/>
            <a:ext cx="4481240" cy="85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/>
              <a:t>Setup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6DADCD-7C29-492A-BE3D-3365EAB67484}"/>
                  </a:ext>
                </a:extLst>
              </p:cNvPr>
              <p:cNvSpPr/>
              <p:nvPr/>
            </p:nvSpPr>
            <p:spPr>
              <a:xfrm>
                <a:off x="1068121" y="3132045"/>
                <a:ext cx="1620887" cy="68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ζ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6DADCD-7C29-492A-BE3D-3365EAB67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21" y="3132045"/>
                <a:ext cx="1620887" cy="683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634684-4F53-4CF9-9E57-83D2E32D7FCB}"/>
                  </a:ext>
                </a:extLst>
              </p:cNvPr>
              <p:cNvSpPr/>
              <p:nvPr/>
            </p:nvSpPr>
            <p:spPr>
              <a:xfrm>
                <a:off x="3764281" y="2920541"/>
                <a:ext cx="1255023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634684-4F53-4CF9-9E57-83D2E32D7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81" y="2920541"/>
                <a:ext cx="125502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F71356-E2F2-4293-9CD6-D84ADAB9C5EA}"/>
                  </a:ext>
                </a:extLst>
              </p:cNvPr>
              <p:cNvSpPr/>
              <p:nvPr/>
            </p:nvSpPr>
            <p:spPr>
              <a:xfrm>
                <a:off x="2910841" y="3818237"/>
                <a:ext cx="324830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/>
                        <m:t>=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</a:rPr>
                        <m:t>ζ</m:t>
                      </m:r>
                      <m:r>
                        <m:rPr>
                          <m:nor/>
                        </m:rP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F71356-E2F2-4293-9CD6-D84ADAB9C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841" y="3818237"/>
                <a:ext cx="3248308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9C861D5-31E5-4E21-88F2-6B4D0A8BE0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930" t="60578" r="31076" b="15294"/>
          <a:stretch/>
        </p:blipFill>
        <p:spPr>
          <a:xfrm>
            <a:off x="6484621" y="4553458"/>
            <a:ext cx="838200" cy="1626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7" name="Table 76">
                <a:extLst>
                  <a:ext uri="{FF2B5EF4-FFF2-40B4-BE49-F238E27FC236}">
                    <a16:creationId xmlns:a16="http://schemas.microsoft.com/office/drawing/2014/main" id="{3D07B2B3-5481-49E8-877E-88969CEBF8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013622"/>
                  </p:ext>
                </p:extLst>
              </p:nvPr>
            </p:nvGraphicFramePr>
            <p:xfrm>
              <a:off x="6903721" y="2173174"/>
              <a:ext cx="4429543" cy="221581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974864">
                      <a:extLst>
                        <a:ext uri="{9D8B030D-6E8A-4147-A177-3AD203B41FA5}">
                          <a16:colId xmlns:a16="http://schemas.microsoft.com/office/drawing/2014/main" val="565195735"/>
                        </a:ext>
                      </a:extLst>
                    </a:gridCol>
                    <a:gridCol w="742635">
                      <a:extLst>
                        <a:ext uri="{9D8B030D-6E8A-4147-A177-3AD203B41FA5}">
                          <a16:colId xmlns:a16="http://schemas.microsoft.com/office/drawing/2014/main" val="3364640010"/>
                        </a:ext>
                      </a:extLst>
                    </a:gridCol>
                    <a:gridCol w="712044">
                      <a:extLst>
                        <a:ext uri="{9D8B030D-6E8A-4147-A177-3AD203B41FA5}">
                          <a16:colId xmlns:a16="http://schemas.microsoft.com/office/drawing/2014/main" val="1137874150"/>
                        </a:ext>
                      </a:extLst>
                    </a:gridCol>
                  </a:tblGrid>
                  <a:tr h="30907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dirty="0">
                              <a:effectLst/>
                            </a:rPr>
                            <a:t>Property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>
                              <a:effectLst/>
                            </a:rPr>
                            <a:t>Value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</a:rPr>
                            <a:t>Units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71826331"/>
                      </a:ext>
                    </a:extLst>
                  </a:tr>
                  <a:tr h="30907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u="none" strike="noStrike" dirty="0">
                              <a:effectLst/>
                            </a:rPr>
                            <a:t>Damping ratio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u="none" strike="noStrike" smtClean="0">
                                  <a:effectLst/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oMath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4.7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%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266303559"/>
                      </a:ext>
                    </a:extLst>
                  </a:tr>
                  <a:tr h="30907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u="none" strike="noStrike" dirty="0">
                              <a:effectLst/>
                            </a:rPr>
                            <a:t>Mass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5.672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kg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618030906"/>
                      </a:ext>
                    </a:extLst>
                  </a:tr>
                  <a:tr h="30907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u="none" strike="noStrike" dirty="0">
                              <a:effectLst/>
                            </a:rPr>
                            <a:t>Damped frequency 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0.279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Hz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747754315"/>
                      </a:ext>
                    </a:extLst>
                  </a:tr>
                  <a:tr h="30907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dirty="0">
                              <a:effectLst/>
                              <a:latin typeface="+mn-lt"/>
                            </a:rPr>
                            <a:t>Natural</a:t>
                          </a:r>
                          <a:r>
                            <a:rPr lang="en-US" sz="1600" b="0" i="0" u="none" strike="noStrike" baseline="0" dirty="0">
                              <a:effectLst/>
                              <a:latin typeface="+mn-lt"/>
                            </a:rPr>
                            <a:t> Frequency 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0.280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Hz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81624072"/>
                      </a:ext>
                    </a:extLst>
                  </a:tr>
                  <a:tr h="333109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u="none" strike="noStrike" dirty="0">
                              <a:effectLst/>
                            </a:rPr>
                            <a:t>Effective Stiffness 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</m:oMath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17.59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N/m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7351727"/>
                      </a:ext>
                    </a:extLst>
                  </a:tr>
                  <a:tr h="337356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u="none" strike="noStrike" dirty="0">
                              <a:effectLst/>
                            </a:rPr>
                            <a:t>Viscous damping coefficient 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u="none" strike="noStrike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</m:oMath>
                          </a14:m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0.935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N.s/m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6055521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7" name="Table 76">
                <a:extLst>
                  <a:ext uri="{FF2B5EF4-FFF2-40B4-BE49-F238E27FC236}">
                    <a16:creationId xmlns:a16="http://schemas.microsoft.com/office/drawing/2014/main" id="{3D07B2B3-5481-49E8-877E-88969CEBF8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7013622"/>
                  </p:ext>
                </p:extLst>
              </p:nvPr>
            </p:nvGraphicFramePr>
            <p:xfrm>
              <a:off x="6903721" y="2173174"/>
              <a:ext cx="4429543" cy="221581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974864">
                      <a:extLst>
                        <a:ext uri="{9D8B030D-6E8A-4147-A177-3AD203B41FA5}">
                          <a16:colId xmlns:a16="http://schemas.microsoft.com/office/drawing/2014/main" val="565195735"/>
                        </a:ext>
                      </a:extLst>
                    </a:gridCol>
                    <a:gridCol w="742635">
                      <a:extLst>
                        <a:ext uri="{9D8B030D-6E8A-4147-A177-3AD203B41FA5}">
                          <a16:colId xmlns:a16="http://schemas.microsoft.com/office/drawing/2014/main" val="3364640010"/>
                        </a:ext>
                      </a:extLst>
                    </a:gridCol>
                    <a:gridCol w="712044">
                      <a:extLst>
                        <a:ext uri="{9D8B030D-6E8A-4147-A177-3AD203B41FA5}">
                          <a16:colId xmlns:a16="http://schemas.microsoft.com/office/drawing/2014/main" val="1137874150"/>
                        </a:ext>
                      </a:extLst>
                    </a:gridCol>
                  </a:tblGrid>
                  <a:tr h="30907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1" u="none" strike="noStrike" dirty="0">
                              <a:effectLst/>
                            </a:rPr>
                            <a:t>Property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>
                              <a:effectLst/>
                            </a:rPr>
                            <a:t>Value</a:t>
                          </a:r>
                          <a:endParaRPr lang="en-US" sz="1600" b="1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1" u="none" strike="noStrike" dirty="0">
                              <a:effectLst/>
                            </a:rPr>
                            <a:t>Units</a:t>
                          </a:r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2971826331"/>
                      </a:ext>
                    </a:extLst>
                  </a:tr>
                  <a:tr h="309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8"/>
                          <a:stretch>
                            <a:fillRect l="-204" t="-101961" r="-49284" b="-554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4.7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%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1266303559"/>
                      </a:ext>
                    </a:extLst>
                  </a:tr>
                  <a:tr h="30907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u="none" strike="noStrike" dirty="0">
                              <a:effectLst/>
                            </a:rPr>
                            <a:t>Mass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5.672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kg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618030906"/>
                      </a:ext>
                    </a:extLst>
                  </a:tr>
                  <a:tr h="309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8"/>
                          <a:stretch>
                            <a:fillRect l="-204" t="-300000" r="-49284" b="-356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0.279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Hz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3747754315"/>
                      </a:ext>
                    </a:extLst>
                  </a:tr>
                  <a:tr h="309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8"/>
                          <a:stretch>
                            <a:fillRect l="-204" t="-400000" r="-49284" b="-2568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0.280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Hz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581624072"/>
                      </a:ext>
                    </a:extLst>
                  </a:tr>
                  <a:tr h="3331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8"/>
                          <a:stretch>
                            <a:fillRect l="-204" t="-463636" r="-49284" b="-13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17.59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>
                              <a:effectLst/>
                            </a:rPr>
                            <a:t>N/m</a:t>
                          </a:r>
                          <a:endParaRPr lang="en-US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7351727"/>
                      </a:ext>
                    </a:extLst>
                  </a:tr>
                  <a:tr h="3373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b">
                        <a:blipFill>
                          <a:blip r:embed="rId8"/>
                          <a:stretch>
                            <a:fillRect l="-204" t="-563636" r="-49284" b="-3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0.935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u="none" strike="noStrike" dirty="0">
                              <a:effectLst/>
                            </a:rPr>
                            <a:t>N.s/m</a:t>
                          </a:r>
                          <a:endParaRPr lang="en-US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b"/>
                    </a:tc>
                    <a:extLst>
                      <a:ext uri="{0D108BD9-81ED-4DB2-BD59-A6C34878D82A}">
                        <a16:rowId xmlns:a16="http://schemas.microsoft.com/office/drawing/2014/main" val="6055521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5221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7AE8-B7DB-4E0F-90C6-7DD29574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from undeformed numerical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7B5B85-F33F-4BCD-9AC6-8842BB1E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459561"/>
              </p:ext>
            </p:extLst>
          </p:nvPr>
        </p:nvGraphicFramePr>
        <p:xfrm>
          <a:off x="371318" y="1491576"/>
          <a:ext cx="5146964" cy="48539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2809">
                  <a:extLst>
                    <a:ext uri="{9D8B030D-6E8A-4147-A177-3AD203B41FA5}">
                      <a16:colId xmlns:a16="http://schemas.microsoft.com/office/drawing/2014/main" val="3249629762"/>
                    </a:ext>
                  </a:extLst>
                </a:gridCol>
                <a:gridCol w="714188">
                  <a:extLst>
                    <a:ext uri="{9D8B030D-6E8A-4147-A177-3AD203B41FA5}">
                      <a16:colId xmlns:a16="http://schemas.microsoft.com/office/drawing/2014/main" val="3538627063"/>
                    </a:ext>
                  </a:extLst>
                </a:gridCol>
                <a:gridCol w="1331259">
                  <a:extLst>
                    <a:ext uri="{9D8B030D-6E8A-4147-A177-3AD203B41FA5}">
                      <a16:colId xmlns:a16="http://schemas.microsoft.com/office/drawing/2014/main" val="423909079"/>
                    </a:ext>
                  </a:extLst>
                </a:gridCol>
                <a:gridCol w="1660712">
                  <a:extLst>
                    <a:ext uri="{9D8B030D-6E8A-4147-A177-3AD203B41FA5}">
                      <a16:colId xmlns:a16="http://schemas.microsoft.com/office/drawing/2014/main" val="668648581"/>
                    </a:ext>
                  </a:extLst>
                </a:gridCol>
                <a:gridCol w="817996">
                  <a:extLst>
                    <a:ext uri="{9D8B030D-6E8A-4147-A177-3AD203B41FA5}">
                      <a16:colId xmlns:a16="http://schemas.microsoft.com/office/drawing/2014/main" val="154095366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Mode #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SOL103 baseline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SOL103 (visualize torsion)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Mode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Difference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9693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 to 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Rigid body mode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7393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 OOP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7965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2.63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 OOP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72364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Center tail bending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205628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Weird pitching mode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901096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3.50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 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47242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4.38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 OOP + 2 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46872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4.62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Tails rotating around 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432626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 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53155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Tails mode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6579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 OOP + 2 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35407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4.80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Tails mode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66138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4.98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Tails mode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8935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6.87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 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53192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 OOP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30179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8.66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5 OOP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70194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Weird pitching mode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668907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 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40626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14.53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 IP + weird pitch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27762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18.86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6 OOP + tail rotation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408064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3D80D58-5842-4F18-8F87-B10416B3C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" t="11393" r="3677" b="10089"/>
          <a:stretch/>
        </p:blipFill>
        <p:spPr>
          <a:xfrm>
            <a:off x="6207805" y="5082803"/>
            <a:ext cx="5873356" cy="1343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C6ADC-303C-417C-B09E-559692C6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690688"/>
            <a:ext cx="5985162" cy="1506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B4ABA-5201-41A4-974A-7B2C219BCC76}"/>
              </a:ext>
            </a:extLst>
          </p:cNvPr>
          <p:cNvSpPr txBox="1"/>
          <p:nvPr/>
        </p:nvSpPr>
        <p:spPr>
          <a:xfrm>
            <a:off x="9099857" y="1835106"/>
            <a:ext cx="134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T : 4.64 Hz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A86A9-4071-485B-8B8A-EBCD9365DD88}"/>
              </a:ext>
            </a:extLst>
          </p:cNvPr>
          <p:cNvSpPr txBox="1"/>
          <p:nvPr/>
        </p:nvSpPr>
        <p:spPr>
          <a:xfrm>
            <a:off x="9877229" y="5082803"/>
            <a:ext cx="231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OOP + Tail : 18.86 Hz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D4B208-C029-43BC-9B36-A9F861648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38" y="3209948"/>
            <a:ext cx="5929742" cy="1417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2F61D0-789B-4A3F-ADFA-D711FC62FBD5}"/>
              </a:ext>
            </a:extLst>
          </p:cNvPr>
          <p:cNvSpPr txBox="1"/>
          <p:nvPr/>
        </p:nvSpPr>
        <p:spPr>
          <a:xfrm>
            <a:off x="9225982" y="3429000"/>
            <a:ext cx="212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OOP + 2 T : 4.76 Hz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F38F79-AAF7-4918-BF78-976738ED40EC}"/>
              </a:ext>
            </a:extLst>
          </p:cNvPr>
          <p:cNvSpPr txBox="1"/>
          <p:nvPr/>
        </p:nvSpPr>
        <p:spPr>
          <a:xfrm>
            <a:off x="451498" y="6472726"/>
            <a:ext cx="112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To capture OOP modes up to 20 Hz, 7 stations of accelerometers strategically placed across the span would be enough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5D660-702B-43BF-9894-9AD27D4C4AF2}"/>
              </a:ext>
            </a:extLst>
          </p:cNvPr>
          <p:cNvSpPr txBox="1"/>
          <p:nvPr/>
        </p:nvSpPr>
        <p:spPr>
          <a:xfrm>
            <a:off x="5579999" y="4673773"/>
            <a:ext cx="329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structure modes highlighted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5A2A39-61D2-4DBA-A9FC-56FF7DAF71B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140001" y="4858439"/>
            <a:ext cx="1439998" cy="66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31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E7363-5889-4B4D-85E6-50C1AFAEC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Weird pitching mode 3.08 Hz  – SOL103 undeformed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86481-F3F3-4DED-A20B-4FF663F94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0" t="23376" r="5425" b="6845"/>
          <a:stretch/>
        </p:blipFill>
        <p:spPr>
          <a:xfrm>
            <a:off x="804190" y="1675227"/>
            <a:ext cx="1058361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6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D101FF7-F239-42B9-8F7A-69E92B176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6754" y="1981201"/>
            <a:ext cx="3834046" cy="174402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8D028E-187F-4B42-BE55-EC0EA12244A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14313" indent="-214313"/>
            <a:endParaRPr lang="en-US" sz="1350" dirty="0"/>
          </a:p>
          <a:p>
            <a:pPr marL="214313" indent="-214313"/>
            <a:r>
              <a:rPr lang="en-US" sz="2000" dirty="0"/>
              <a:t>2 Steps for the analysis (SOL 400)</a:t>
            </a:r>
          </a:p>
          <a:p>
            <a:pPr marL="614363" lvl="1" indent="-214313"/>
            <a:r>
              <a:rPr lang="en-US" sz="1800" dirty="0"/>
              <a:t>STEP 1: Nonlinear static analysis</a:t>
            </a:r>
          </a:p>
          <a:p>
            <a:pPr marL="614363" lvl="1" indent="-214313"/>
            <a:r>
              <a:rPr lang="en-US" sz="1800" dirty="0"/>
              <a:t>STEP 2: Deformed modal analysis</a:t>
            </a:r>
          </a:p>
          <a:p>
            <a:pPr marL="614363" lvl="1" indent="-214313"/>
            <a:endParaRPr lang="en-US" sz="1200" dirty="0"/>
          </a:p>
          <a:p>
            <a:pPr marL="0" indent="0">
              <a:buNone/>
            </a:pPr>
            <a:endParaRPr lang="en-US" sz="135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916684-A356-463E-8702-C0F1CC04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0520"/>
            <a:ext cx="10972800" cy="856753"/>
          </a:xfrm>
        </p:spPr>
        <p:txBody>
          <a:bodyPr>
            <a:normAutofit fontScale="90000"/>
          </a:bodyPr>
          <a:lstStyle/>
          <a:p>
            <a:r>
              <a:rPr lang="en-US" dirty="0"/>
              <a:t>X-HALE deformed modal analysis (SOL400)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87A5D-0973-434D-B549-81EE5BDA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582CB-BB33-43E7-8BE3-0306C2ECDA05}" type="slidenum">
              <a:rPr lang="en-US" smtClean="0"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A374CD-2678-40F3-B906-EAF94C623B28}"/>
              </a:ext>
            </a:extLst>
          </p:cNvPr>
          <p:cNvGrpSpPr/>
          <p:nvPr/>
        </p:nvGrpSpPr>
        <p:grpSpPr>
          <a:xfrm>
            <a:off x="6294121" y="4297680"/>
            <a:ext cx="3145113" cy="2209800"/>
            <a:chOff x="6008196" y="2622550"/>
            <a:chExt cx="3145113" cy="2209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2C67C9-C01A-4139-933D-CC8C75061473}"/>
                </a:ext>
              </a:extLst>
            </p:cNvPr>
            <p:cNvPicPr/>
            <p:nvPr/>
          </p:nvPicPr>
          <p:blipFill rotWithShape="1">
            <a:blip r:embed="rId4"/>
            <a:srcRect r="229"/>
            <a:stretch/>
          </p:blipFill>
          <p:spPr bwMode="auto">
            <a:xfrm>
              <a:off x="6008196" y="2622550"/>
              <a:ext cx="3145113" cy="2209800"/>
            </a:xfrm>
            <a:prstGeom prst="rect">
              <a:avLst/>
            </a:prstGeom>
            <a:noFill/>
            <a:ln w="6350"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8490F1-F1F8-4423-8E74-452B747D08FA}"/>
                </a:ext>
              </a:extLst>
            </p:cNvPr>
            <p:cNvSpPr/>
            <p:nvPr/>
          </p:nvSpPr>
          <p:spPr>
            <a:xfrm>
              <a:off x="7532288" y="3079750"/>
              <a:ext cx="7319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12356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22A52E-1A98-433C-A660-06B6E68EE770}"/>
                </a:ext>
              </a:extLst>
            </p:cNvPr>
            <p:cNvSpPr/>
            <p:nvPr/>
          </p:nvSpPr>
          <p:spPr>
            <a:xfrm>
              <a:off x="6248774" y="3869551"/>
              <a:ext cx="49885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1356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F891505-43BE-4735-98B4-64D2634E72D0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5062" r="16295"/>
          <a:stretch/>
        </p:blipFill>
        <p:spPr bwMode="auto">
          <a:xfrm>
            <a:off x="2179320" y="4297680"/>
            <a:ext cx="3505200" cy="2209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6F1AFE-5C6E-454A-9BE3-14083159B21A}"/>
              </a:ext>
            </a:extLst>
          </p:cNvPr>
          <p:cNvSpPr/>
          <p:nvPr/>
        </p:nvSpPr>
        <p:spPr>
          <a:xfrm>
            <a:off x="6690654" y="1131311"/>
            <a:ext cx="38099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Two configurations defined 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dirty="0"/>
              <a:t>Springs at </a:t>
            </a:r>
            <a:r>
              <a:rPr lang="en-US" dirty="0">
                <a:solidFill>
                  <a:srgbClr val="00B050"/>
                </a:solidFill>
              </a:rPr>
              <a:t>outboard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dirty="0"/>
              <a:t>Springs at </a:t>
            </a:r>
            <a:r>
              <a:rPr lang="en-US" dirty="0">
                <a:solidFill>
                  <a:srgbClr val="FF0000"/>
                </a:solidFill>
              </a:rPr>
              <a:t>inboard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588C6D-AE30-4B05-8A0D-BAB7B9CE408A}"/>
              </a:ext>
            </a:extLst>
          </p:cNvPr>
          <p:cNvSpPr/>
          <p:nvPr/>
        </p:nvSpPr>
        <p:spPr>
          <a:xfrm>
            <a:off x="4154666" y="4706482"/>
            <a:ext cx="7319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12356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338ED0-7483-4DF3-9345-B405FF656DEA}"/>
              </a:ext>
            </a:extLst>
          </p:cNvPr>
          <p:cNvSpPr/>
          <p:nvPr/>
        </p:nvSpPr>
        <p:spPr>
          <a:xfrm>
            <a:off x="3246121" y="5239882"/>
            <a:ext cx="49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1356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023F2A-4E72-4783-890E-596052E30F70}"/>
              </a:ext>
            </a:extLst>
          </p:cNvPr>
          <p:cNvCxnSpPr/>
          <p:nvPr/>
        </p:nvCxnSpPr>
        <p:spPr>
          <a:xfrm>
            <a:off x="8827085" y="2744618"/>
            <a:ext cx="0" cy="4314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0F8497-47C6-4DEA-8642-D07FCCB9A8FD}"/>
              </a:ext>
            </a:extLst>
          </p:cNvPr>
          <p:cNvCxnSpPr/>
          <p:nvPr/>
        </p:nvCxnSpPr>
        <p:spPr>
          <a:xfrm>
            <a:off x="9436685" y="3024578"/>
            <a:ext cx="0" cy="4314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6D1B01-EFA9-40D4-BAF3-7611B900D9DD}"/>
              </a:ext>
            </a:extLst>
          </p:cNvPr>
          <p:cNvCxnSpPr/>
          <p:nvPr/>
        </p:nvCxnSpPr>
        <p:spPr>
          <a:xfrm>
            <a:off x="7074485" y="1982618"/>
            <a:ext cx="0" cy="4314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486489-43E3-4EEE-A9BE-AF4D7E506904}"/>
              </a:ext>
            </a:extLst>
          </p:cNvPr>
          <p:cNvCxnSpPr/>
          <p:nvPr/>
        </p:nvCxnSpPr>
        <p:spPr>
          <a:xfrm>
            <a:off x="7684085" y="2222808"/>
            <a:ext cx="0" cy="4314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C30D5D9-9F17-4D51-B120-805000606369}"/>
              </a:ext>
            </a:extLst>
          </p:cNvPr>
          <p:cNvSpPr/>
          <p:nvPr/>
        </p:nvSpPr>
        <p:spPr>
          <a:xfrm>
            <a:off x="2727872" y="3959126"/>
            <a:ext cx="24080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Inboard static deformation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0B1C4F-B781-4573-B87F-FFDC2CF8913E}"/>
              </a:ext>
            </a:extLst>
          </p:cNvPr>
          <p:cNvSpPr/>
          <p:nvPr/>
        </p:nvSpPr>
        <p:spPr>
          <a:xfrm>
            <a:off x="6601201" y="3953984"/>
            <a:ext cx="25619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Outboard static deformation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EE61B8-5AB9-4B82-B5AB-9644C464C51F}"/>
              </a:ext>
            </a:extLst>
          </p:cNvPr>
          <p:cNvGrpSpPr/>
          <p:nvPr/>
        </p:nvGrpSpPr>
        <p:grpSpPr>
          <a:xfrm>
            <a:off x="6601201" y="2961815"/>
            <a:ext cx="1071664" cy="583227"/>
            <a:chOff x="4935783" y="2691119"/>
            <a:chExt cx="1071664" cy="5832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492852D-94F8-4950-993C-92D0E82AD84C}"/>
                </a:ext>
              </a:extLst>
            </p:cNvPr>
            <p:cNvGrpSpPr/>
            <p:nvPr/>
          </p:nvGrpSpPr>
          <p:grpSpPr>
            <a:xfrm>
              <a:off x="4935783" y="2691119"/>
              <a:ext cx="1071664" cy="583227"/>
              <a:chOff x="10560244" y="119809"/>
              <a:chExt cx="1428884" cy="777636"/>
            </a:xfrm>
          </p:grpSpPr>
          <p:cxnSp>
            <p:nvCxnSpPr>
              <p:cNvPr id="24" name="Connecteur droit avec flèche 3">
                <a:extLst>
                  <a:ext uri="{FF2B5EF4-FFF2-40B4-BE49-F238E27FC236}">
                    <a16:creationId xmlns:a16="http://schemas.microsoft.com/office/drawing/2014/main" id="{9BA7896F-F845-4AF8-9A0E-A633A3A647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54545" y="687774"/>
                <a:ext cx="496777" cy="2049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avec flèche 4">
                <a:extLst>
                  <a:ext uri="{FF2B5EF4-FFF2-40B4-BE49-F238E27FC236}">
                    <a16:creationId xmlns:a16="http://schemas.microsoft.com/office/drawing/2014/main" id="{FFDDB3B8-8819-4193-BE55-0438838E55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17368" y="695156"/>
                <a:ext cx="438091" cy="2022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ZoneTexte 5">
                <a:extLst>
                  <a:ext uri="{FF2B5EF4-FFF2-40B4-BE49-F238E27FC236}">
                    <a16:creationId xmlns:a16="http://schemas.microsoft.com/office/drawing/2014/main" id="{776368F7-74CD-47EF-8B7E-7C4C12280570}"/>
                  </a:ext>
                </a:extLst>
              </p:cNvPr>
              <p:cNvSpPr txBox="1"/>
              <p:nvPr/>
            </p:nvSpPr>
            <p:spPr>
              <a:xfrm flipH="1">
                <a:off x="11642451" y="443822"/>
                <a:ext cx="34667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350" dirty="0"/>
                  <a:t>x</a:t>
                </a:r>
                <a:endParaRPr lang="en-GB" sz="1350" dirty="0"/>
              </a:p>
            </p:txBody>
          </p:sp>
          <p:sp>
            <p:nvSpPr>
              <p:cNvPr id="27" name="ZoneTexte 6">
                <a:extLst>
                  <a:ext uri="{FF2B5EF4-FFF2-40B4-BE49-F238E27FC236}">
                    <a16:creationId xmlns:a16="http://schemas.microsoft.com/office/drawing/2014/main" id="{E5C350BD-4F04-4EC9-BB94-E8FA7CA86F49}"/>
                  </a:ext>
                </a:extLst>
              </p:cNvPr>
              <p:cNvSpPr txBox="1"/>
              <p:nvPr/>
            </p:nvSpPr>
            <p:spPr>
              <a:xfrm>
                <a:off x="10924976" y="119809"/>
                <a:ext cx="338128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350" dirty="0"/>
                  <a:t>z</a:t>
                </a:r>
              </a:p>
            </p:txBody>
          </p:sp>
          <p:sp>
            <p:nvSpPr>
              <p:cNvPr id="28" name="ZoneTexte 11">
                <a:extLst>
                  <a:ext uri="{FF2B5EF4-FFF2-40B4-BE49-F238E27FC236}">
                    <a16:creationId xmlns:a16="http://schemas.microsoft.com/office/drawing/2014/main" id="{D6A27218-6D60-4C5F-8451-E778241D5D7A}"/>
                  </a:ext>
                </a:extLst>
              </p:cNvPr>
              <p:cNvSpPr txBox="1"/>
              <p:nvPr/>
            </p:nvSpPr>
            <p:spPr>
              <a:xfrm flipH="1">
                <a:off x="10560244" y="390140"/>
                <a:ext cx="36163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350" dirty="0"/>
                  <a:t>y</a:t>
                </a:r>
              </a:p>
            </p:txBody>
          </p:sp>
        </p:grpSp>
        <p:cxnSp>
          <p:nvCxnSpPr>
            <p:cNvPr id="30" name="Connecteur droit avec flèche 3">
              <a:extLst>
                <a:ext uri="{FF2B5EF4-FFF2-40B4-BE49-F238E27FC236}">
                  <a16:creationId xmlns:a16="http://schemas.microsoft.com/office/drawing/2014/main" id="{F6EEEC99-DD26-4CE4-B98E-A50574257A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6505" y="2862474"/>
              <a:ext cx="0" cy="4115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62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80066A-C47F-43D9-A7E6-374CD068F09B}"/>
              </a:ext>
            </a:extLst>
          </p:cNvPr>
          <p:cNvSpPr txBox="1"/>
          <p:nvPr/>
        </p:nvSpPr>
        <p:spPr>
          <a:xfrm>
            <a:off x="490536" y="64761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Accelerometer layout fo</a:t>
            </a:r>
            <a:r>
              <a:rPr lang="en-US" sz="25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 tests done in the outboard configuration</a:t>
            </a:r>
            <a:endParaRPr lang="en-US" sz="25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AA034C-424A-4C24-B1BF-32AEAC54C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2" y="1388303"/>
            <a:ext cx="9386455" cy="5467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61ADFD-9029-42D4-98E5-21C407C7C075}"/>
              </a:ext>
            </a:extLst>
          </p:cNvPr>
          <p:cNvSpPr txBox="1"/>
          <p:nvPr/>
        </p:nvSpPr>
        <p:spPr>
          <a:xfrm>
            <a:off x="5688000" y="1576800"/>
            <a:ext cx="60984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few notes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 stations of uniaxial accelerometers along the span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station has one uniaxial accelerometer at the beginning of the </a:t>
            </a:r>
            <a:r>
              <a:rPr lang="en-US" dirty="0" err="1"/>
              <a:t>wingbox</a:t>
            </a:r>
            <a:r>
              <a:rPr lang="en-US" dirty="0"/>
              <a:t> (&lt;5 cm from the Leading Edge) and one at the trailing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uniaxial accelerometers on each tail except the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had 28 uniaxial accelerometers in the lab – Used all of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Triaxial accelerometers placed along the aircraft </a:t>
            </a:r>
            <a:r>
              <a:rPr lang="en-US" dirty="0" err="1"/>
              <a:t>c.g.</a:t>
            </a:r>
            <a:r>
              <a:rPr lang="en-US" dirty="0"/>
              <a:t> – close to the end of the </a:t>
            </a:r>
            <a:r>
              <a:rPr lang="en-US" dirty="0" err="1"/>
              <a:t>wingbox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way, OOP, IP and Torsional vibrations should be captured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this means 28 channels of data from uniaxial accelerometers and 27 channels of data from 9 triaxial accelerometers. Our DAQ (Siemens LMS SCADAS) has 56 channels of data acquisition </a:t>
            </a:r>
          </a:p>
        </p:txBody>
      </p:sp>
    </p:spTree>
    <p:extLst>
      <p:ext uri="{BB962C8B-B14F-4D97-AF65-F5344CB8AC3E}">
        <p14:creationId xmlns:p14="http://schemas.microsoft.com/office/powerpoint/2010/main" val="150838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2766</Words>
  <Application>Microsoft Office PowerPoint</Application>
  <PresentationFormat>Widescreen</PresentationFormat>
  <Paragraphs>695</Paragraphs>
  <Slides>53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X-HALE ATV Ground Vibration Testing Review</vt:lpstr>
      <vt:lpstr>Overview</vt:lpstr>
      <vt:lpstr>Mass and C.G. matching – actual measurements</vt:lpstr>
      <vt:lpstr>Mass and C.G. matching – numerical model</vt:lpstr>
      <vt:lpstr>X-HALE Numerical Model</vt:lpstr>
      <vt:lpstr>Modes from undeformed numerical solution</vt:lpstr>
      <vt:lpstr>Weird pitching mode 3.08 Hz  – SOL103 undeformed</vt:lpstr>
      <vt:lpstr>X-HALE deformed modal analysis (SOL400) process</vt:lpstr>
      <vt:lpstr>PowerPoint Presentation</vt:lpstr>
      <vt:lpstr>PowerPoint Presentation</vt:lpstr>
      <vt:lpstr>PowerPoint Presentation</vt:lpstr>
      <vt:lpstr>PowerPoint Presentation</vt:lpstr>
      <vt:lpstr>X-HALE suspended from GVT rig</vt:lpstr>
      <vt:lpstr>Updated Geometry - Outboard</vt:lpstr>
      <vt:lpstr>Updated Geometry - Inboard</vt:lpstr>
      <vt:lpstr>Numerical results</vt:lpstr>
      <vt:lpstr>Mode shapes (outboard suspension) – deformed SOL400 vs SOL103</vt:lpstr>
      <vt:lpstr>Mode shapes (outboard vs inboard suspension) - Deformed SOL400 </vt:lpstr>
      <vt:lpstr>Torsional Modes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- Outboard</vt:lpstr>
      <vt:lpstr>Results - Inboard</vt:lpstr>
      <vt:lpstr>Outboard 1st OOP bending</vt:lpstr>
      <vt:lpstr>Outboard weird pitching mode</vt:lpstr>
      <vt:lpstr>Outboard 1T?</vt:lpstr>
      <vt:lpstr>Outboard 3rd OOP/ 2 T</vt:lpstr>
      <vt:lpstr>Outboard 3 T/1 IP? – Hard to identify either</vt:lpstr>
      <vt:lpstr>Outboard 4th OOP bending</vt:lpstr>
      <vt:lpstr>Outboard 5th OOP bending</vt:lpstr>
      <vt:lpstr>Inboard 1st OOP bending?</vt:lpstr>
      <vt:lpstr>Inboard 1 Hz</vt:lpstr>
      <vt:lpstr>Inboard 2nd OOP bending</vt:lpstr>
      <vt:lpstr>Inboard 1T?</vt:lpstr>
      <vt:lpstr>Inboard 3rd OOP bending</vt:lpstr>
      <vt:lpstr>Inboard 3 T </vt:lpstr>
      <vt:lpstr>Inboard 4th OOP bending</vt:lpstr>
      <vt:lpstr>Inboard 5th OOP bending</vt:lpstr>
      <vt:lpstr>Excitation signal in GVT</vt:lpstr>
      <vt:lpstr>Identification of the suspension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X-HALE ATV Ground Vibration Testing Review</dc:title>
  <dc:creator>Bilal Sharqi</dc:creator>
  <cp:lastModifiedBy>Bilal Sharqi</cp:lastModifiedBy>
  <cp:revision>1</cp:revision>
  <dcterms:created xsi:type="dcterms:W3CDTF">2020-02-25T16:20:40Z</dcterms:created>
  <dcterms:modified xsi:type="dcterms:W3CDTF">2020-02-25T20:26:39Z</dcterms:modified>
</cp:coreProperties>
</file>